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67"/>
  </p:notesMasterIdLst>
  <p:handoutMasterIdLst>
    <p:handoutMasterId r:id="rId68"/>
  </p:handoutMasterIdLst>
  <p:sldIdLst>
    <p:sldId id="256" r:id="rId2"/>
    <p:sldId id="363" r:id="rId3"/>
    <p:sldId id="263" r:id="rId4"/>
    <p:sldId id="358" r:id="rId5"/>
    <p:sldId id="264" r:id="rId6"/>
    <p:sldId id="265" r:id="rId7"/>
    <p:sldId id="266" r:id="rId8"/>
    <p:sldId id="333" r:id="rId9"/>
    <p:sldId id="342" r:id="rId10"/>
    <p:sldId id="267" r:id="rId11"/>
    <p:sldId id="268" r:id="rId12"/>
    <p:sldId id="269" r:id="rId13"/>
    <p:sldId id="297" r:id="rId14"/>
    <p:sldId id="344" r:id="rId15"/>
    <p:sldId id="348" r:id="rId16"/>
    <p:sldId id="343" r:id="rId17"/>
    <p:sldId id="345" r:id="rId18"/>
    <p:sldId id="346" r:id="rId19"/>
    <p:sldId id="347" r:id="rId20"/>
    <p:sldId id="360" r:id="rId21"/>
    <p:sldId id="361" r:id="rId22"/>
    <p:sldId id="288" r:id="rId23"/>
    <p:sldId id="338" r:id="rId24"/>
    <p:sldId id="364" r:id="rId25"/>
    <p:sldId id="352" r:id="rId26"/>
    <p:sldId id="353" r:id="rId27"/>
    <p:sldId id="277" r:id="rId28"/>
    <p:sldId id="354" r:id="rId29"/>
    <p:sldId id="356" r:id="rId30"/>
    <p:sldId id="350" r:id="rId31"/>
    <p:sldId id="357" r:id="rId32"/>
    <p:sldId id="355" r:id="rId33"/>
    <p:sldId id="290" r:id="rId34"/>
    <p:sldId id="299" r:id="rId35"/>
    <p:sldId id="300" r:id="rId36"/>
    <p:sldId id="261" r:id="rId37"/>
    <p:sldId id="332" r:id="rId38"/>
    <p:sldId id="339" r:id="rId39"/>
    <p:sldId id="340" r:id="rId40"/>
    <p:sldId id="341" r:id="rId41"/>
    <p:sldId id="292" r:id="rId42"/>
    <p:sldId id="294" r:id="rId43"/>
    <p:sldId id="296" r:id="rId44"/>
    <p:sldId id="321" r:id="rId45"/>
    <p:sldId id="303" r:id="rId46"/>
    <p:sldId id="304" r:id="rId47"/>
    <p:sldId id="279" r:id="rId48"/>
    <p:sldId id="284" r:id="rId49"/>
    <p:sldId id="327" r:id="rId50"/>
    <p:sldId id="328" r:id="rId51"/>
    <p:sldId id="329" r:id="rId52"/>
    <p:sldId id="330" r:id="rId53"/>
    <p:sldId id="271" r:id="rId54"/>
    <p:sldId id="281" r:id="rId55"/>
    <p:sldId id="315" r:id="rId56"/>
    <p:sldId id="283" r:id="rId57"/>
    <p:sldId id="309" r:id="rId58"/>
    <p:sldId id="311" r:id="rId59"/>
    <p:sldId id="312" r:id="rId60"/>
    <p:sldId id="323" r:id="rId61"/>
    <p:sldId id="313" r:id="rId62"/>
    <p:sldId id="319" r:id="rId63"/>
    <p:sldId id="305" r:id="rId64"/>
    <p:sldId id="362" r:id="rId65"/>
    <p:sldId id="317" r:id="rId66"/>
  </p:sldIdLst>
  <p:sldSz cx="9144000" cy="6858000" type="screen4x3"/>
  <p:notesSz cx="666273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1"/>
    <p:restoredTop sz="97521"/>
  </p:normalViewPr>
  <p:slideViewPr>
    <p:cSldViewPr>
      <p:cViewPr varScale="1">
        <p:scale>
          <a:sx n="128" d="100"/>
          <a:sy n="128" d="100"/>
        </p:scale>
        <p:origin x="22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/>
              <a:t>Wiskundeprestaties 15 jarigen volgens sociaal economische</a:t>
            </a:r>
            <a:r>
              <a:rPr lang="nl-NL" baseline="0" dirty="0"/>
              <a:t> status</a:t>
            </a:r>
            <a:endParaRPr lang="nl-N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Turk Marokkaan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ARMSTE 25%</c:v>
                </c:pt>
                <c:pt idx="1">
                  <c:v>LAGERE MIDDENKLASSE</c:v>
                </c:pt>
                <c:pt idx="2">
                  <c:v>HOGERE MIDDENKLASSE</c:v>
                </c:pt>
                <c:pt idx="3">
                  <c:v>RIJKSTE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446</c:v>
                </c:pt>
                <c:pt idx="1">
                  <c:v>466</c:v>
                </c:pt>
                <c:pt idx="2">
                  <c:v>471</c:v>
                </c:pt>
                <c:pt idx="3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6-4245-BF66-76FB493991C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Autochtoon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ARMSTE 25%</c:v>
                </c:pt>
                <c:pt idx="1">
                  <c:v>LAGERE MIDDENKLASSE</c:v>
                </c:pt>
                <c:pt idx="2">
                  <c:v>HOGERE MIDDENKLASSE</c:v>
                </c:pt>
                <c:pt idx="3">
                  <c:v>RIJKSTE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478</c:v>
                </c:pt>
                <c:pt idx="1">
                  <c:v>519</c:v>
                </c:pt>
                <c:pt idx="2">
                  <c:v>552</c:v>
                </c:pt>
                <c:pt idx="3">
                  <c:v>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6-4245-BF66-76FB49399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3996767"/>
        <c:axId val="1311878431"/>
      </c:barChart>
      <c:catAx>
        <c:axId val="1473996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311878431"/>
        <c:crosses val="autoZero"/>
        <c:auto val="1"/>
        <c:lblAlgn val="ctr"/>
        <c:lblOffset val="100"/>
        <c:noMultiLvlLbl val="0"/>
      </c:catAx>
      <c:valAx>
        <c:axId val="131187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73996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BAC39-CF5F-CB48-B535-42BF6835717A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37F159D-50F3-D14E-A89F-9298BAE1D59A}">
      <dgm:prSet phldrT="[Tekst]"/>
      <dgm:spPr/>
      <dgm:t>
        <a:bodyPr/>
        <a:lstStyle/>
        <a:p>
          <a:r>
            <a:rPr lang="nl-NL" dirty="0"/>
            <a:t>authentiek</a:t>
          </a:r>
        </a:p>
      </dgm:t>
    </dgm:pt>
    <dgm:pt modelId="{C9AA70FD-22BD-274F-B8CB-68CFE5E46062}" type="parTrans" cxnId="{43495389-3054-7342-B7C5-23FA15BC0037}">
      <dgm:prSet/>
      <dgm:spPr/>
      <dgm:t>
        <a:bodyPr/>
        <a:lstStyle/>
        <a:p>
          <a:endParaRPr lang="nl-NL"/>
        </a:p>
      </dgm:t>
    </dgm:pt>
    <dgm:pt modelId="{EDF3598D-BF92-114C-B650-0BCD292F9BDB}" type="sibTrans" cxnId="{43495389-3054-7342-B7C5-23FA15BC0037}">
      <dgm:prSet/>
      <dgm:spPr/>
      <dgm:t>
        <a:bodyPr/>
        <a:lstStyle/>
        <a:p>
          <a:endParaRPr lang="nl-NL"/>
        </a:p>
      </dgm:t>
    </dgm:pt>
    <dgm:pt modelId="{6E1B4F3A-4AD7-9D41-A738-034D125BA7BB}">
      <dgm:prSet phldrT="[Tekst]"/>
      <dgm:spPr/>
      <dgm:t>
        <a:bodyPr/>
        <a:lstStyle/>
        <a:p>
          <a:r>
            <a:rPr lang="nl-NL" dirty="0"/>
            <a:t>communicatief</a:t>
          </a:r>
        </a:p>
      </dgm:t>
    </dgm:pt>
    <dgm:pt modelId="{931755C3-6140-234A-856F-16FB51E3ADF7}" type="parTrans" cxnId="{70183A3D-5A7F-0C4B-B378-29640617F7A6}">
      <dgm:prSet/>
      <dgm:spPr/>
      <dgm:t>
        <a:bodyPr/>
        <a:lstStyle/>
        <a:p>
          <a:endParaRPr lang="nl-NL"/>
        </a:p>
      </dgm:t>
    </dgm:pt>
    <dgm:pt modelId="{EB5F6ECF-7191-2748-931C-45B6B8DC5934}" type="sibTrans" cxnId="{70183A3D-5A7F-0C4B-B378-29640617F7A6}">
      <dgm:prSet/>
      <dgm:spPr/>
      <dgm:t>
        <a:bodyPr/>
        <a:lstStyle/>
        <a:p>
          <a:endParaRPr lang="nl-NL"/>
        </a:p>
      </dgm:t>
    </dgm:pt>
    <dgm:pt modelId="{420DCAC9-096F-7840-9FE7-538EADB64EDC}">
      <dgm:prSet phldrT="[Tekst]"/>
      <dgm:spPr/>
      <dgm:t>
        <a:bodyPr/>
        <a:lstStyle/>
        <a:p>
          <a:r>
            <a:rPr lang="nl-NL" dirty="0"/>
            <a:t>uitnodigend</a:t>
          </a:r>
        </a:p>
      </dgm:t>
    </dgm:pt>
    <dgm:pt modelId="{9B4C7CEC-FCAF-1348-B8F1-4CB34876A7C5}" type="parTrans" cxnId="{51234D9C-3FF2-F747-AEA2-4445767A5DB5}">
      <dgm:prSet/>
      <dgm:spPr/>
      <dgm:t>
        <a:bodyPr/>
        <a:lstStyle/>
        <a:p>
          <a:endParaRPr lang="nl-NL"/>
        </a:p>
      </dgm:t>
    </dgm:pt>
    <dgm:pt modelId="{D84C67D5-AE0A-004C-93CA-5EC6F698C354}" type="sibTrans" cxnId="{51234D9C-3FF2-F747-AEA2-4445767A5DB5}">
      <dgm:prSet/>
      <dgm:spPr/>
      <dgm:t>
        <a:bodyPr/>
        <a:lstStyle/>
        <a:p>
          <a:endParaRPr lang="nl-NL"/>
        </a:p>
      </dgm:t>
    </dgm:pt>
    <dgm:pt modelId="{E7961C91-307C-FC46-95EE-CA8994EA967D}">
      <dgm:prSet phldrT="[Tekst]"/>
      <dgm:spPr/>
      <dgm:t>
        <a:bodyPr/>
        <a:lstStyle/>
        <a:p>
          <a:r>
            <a:rPr lang="nl-NL" dirty="0"/>
            <a:t>Oprecht invoelend</a:t>
          </a:r>
        </a:p>
      </dgm:t>
    </dgm:pt>
    <dgm:pt modelId="{AA1852F5-6B6D-7E4F-807F-3608919150D9}" type="parTrans" cxnId="{410B2FE4-C425-3241-8946-E04F1E208863}">
      <dgm:prSet/>
      <dgm:spPr/>
      <dgm:t>
        <a:bodyPr/>
        <a:lstStyle/>
        <a:p>
          <a:endParaRPr lang="nl-NL"/>
        </a:p>
      </dgm:t>
    </dgm:pt>
    <dgm:pt modelId="{650D8D2C-861B-A648-968D-619A1A935F32}" type="sibTrans" cxnId="{410B2FE4-C425-3241-8946-E04F1E208863}">
      <dgm:prSet/>
      <dgm:spPr/>
      <dgm:t>
        <a:bodyPr/>
        <a:lstStyle/>
        <a:p>
          <a:endParaRPr lang="nl-NL"/>
        </a:p>
      </dgm:t>
    </dgm:pt>
    <dgm:pt modelId="{E11D549B-BF0C-2A4A-A932-450B1BFEEA8C}">
      <dgm:prSet phldrT="[Tekst]"/>
      <dgm:spPr/>
      <dgm:t>
        <a:bodyPr/>
        <a:lstStyle/>
        <a:p>
          <a:r>
            <a:rPr lang="nl-NL" dirty="0"/>
            <a:t>begrijpelijk</a:t>
          </a:r>
        </a:p>
      </dgm:t>
    </dgm:pt>
    <dgm:pt modelId="{FD15F180-3636-9D46-8E44-EE4C597EBF48}" type="parTrans" cxnId="{CA8AE37D-CD33-D94C-B22B-86B95ADA55AD}">
      <dgm:prSet/>
      <dgm:spPr/>
      <dgm:t>
        <a:bodyPr/>
        <a:lstStyle/>
        <a:p>
          <a:endParaRPr lang="nl-NL"/>
        </a:p>
      </dgm:t>
    </dgm:pt>
    <dgm:pt modelId="{19F547DC-CA96-5242-9F15-E54FBEB21699}" type="sibTrans" cxnId="{CA8AE37D-CD33-D94C-B22B-86B95ADA55AD}">
      <dgm:prSet/>
      <dgm:spPr/>
      <dgm:t>
        <a:bodyPr/>
        <a:lstStyle/>
        <a:p>
          <a:endParaRPr lang="nl-NL"/>
        </a:p>
      </dgm:t>
    </dgm:pt>
    <dgm:pt modelId="{0A62C2B6-7DE6-6345-9EBA-DA40BAAF9FC7}" type="pres">
      <dgm:prSet presAssocID="{B4DBAC39-CF5F-CB48-B535-42BF6835717A}" presName="cycle" presStyleCnt="0">
        <dgm:presLayoutVars>
          <dgm:dir/>
          <dgm:resizeHandles val="exact"/>
        </dgm:presLayoutVars>
      </dgm:prSet>
      <dgm:spPr/>
    </dgm:pt>
    <dgm:pt modelId="{7E67FC28-C973-AC4B-A95A-6A610431B4C2}" type="pres">
      <dgm:prSet presAssocID="{237F159D-50F3-D14E-A89F-9298BAE1D59A}" presName="node" presStyleLbl="node1" presStyleIdx="0" presStyleCnt="5">
        <dgm:presLayoutVars>
          <dgm:bulletEnabled val="1"/>
        </dgm:presLayoutVars>
      </dgm:prSet>
      <dgm:spPr/>
    </dgm:pt>
    <dgm:pt modelId="{BCC8FC32-9862-824C-A606-D5EBB0DAC916}" type="pres">
      <dgm:prSet presAssocID="{237F159D-50F3-D14E-A89F-9298BAE1D59A}" presName="spNode" presStyleCnt="0"/>
      <dgm:spPr/>
    </dgm:pt>
    <dgm:pt modelId="{D52B1FE9-119C-184B-8BB5-DB02AE96A438}" type="pres">
      <dgm:prSet presAssocID="{EDF3598D-BF92-114C-B650-0BCD292F9BDB}" presName="sibTrans" presStyleLbl="sibTrans1D1" presStyleIdx="0" presStyleCnt="5"/>
      <dgm:spPr/>
    </dgm:pt>
    <dgm:pt modelId="{7BD99EC5-8DD3-B64E-8737-1B86ABEB3458}" type="pres">
      <dgm:prSet presAssocID="{6E1B4F3A-4AD7-9D41-A738-034D125BA7BB}" presName="node" presStyleLbl="node1" presStyleIdx="1" presStyleCnt="5">
        <dgm:presLayoutVars>
          <dgm:bulletEnabled val="1"/>
        </dgm:presLayoutVars>
      </dgm:prSet>
      <dgm:spPr/>
    </dgm:pt>
    <dgm:pt modelId="{B2D198E2-C254-8947-A59C-CFD9AC48DA1D}" type="pres">
      <dgm:prSet presAssocID="{6E1B4F3A-4AD7-9D41-A738-034D125BA7BB}" presName="spNode" presStyleCnt="0"/>
      <dgm:spPr/>
    </dgm:pt>
    <dgm:pt modelId="{B6039B0B-528C-E042-8833-0B6068E833E2}" type="pres">
      <dgm:prSet presAssocID="{EB5F6ECF-7191-2748-931C-45B6B8DC5934}" presName="sibTrans" presStyleLbl="sibTrans1D1" presStyleIdx="1" presStyleCnt="5"/>
      <dgm:spPr/>
    </dgm:pt>
    <dgm:pt modelId="{34343CCF-F69E-174B-8081-4A0A25A600B7}" type="pres">
      <dgm:prSet presAssocID="{420DCAC9-096F-7840-9FE7-538EADB64EDC}" presName="node" presStyleLbl="node1" presStyleIdx="2" presStyleCnt="5">
        <dgm:presLayoutVars>
          <dgm:bulletEnabled val="1"/>
        </dgm:presLayoutVars>
      </dgm:prSet>
      <dgm:spPr/>
    </dgm:pt>
    <dgm:pt modelId="{65E9C2E2-87FA-2741-A81F-214EF1ECBA92}" type="pres">
      <dgm:prSet presAssocID="{420DCAC9-096F-7840-9FE7-538EADB64EDC}" presName="spNode" presStyleCnt="0"/>
      <dgm:spPr/>
    </dgm:pt>
    <dgm:pt modelId="{1D39D28F-117F-C246-BC89-FB547F00FC0F}" type="pres">
      <dgm:prSet presAssocID="{D84C67D5-AE0A-004C-93CA-5EC6F698C354}" presName="sibTrans" presStyleLbl="sibTrans1D1" presStyleIdx="2" presStyleCnt="5"/>
      <dgm:spPr/>
    </dgm:pt>
    <dgm:pt modelId="{71623CA9-8A6E-6E4E-8731-1FBD4B2F3070}" type="pres">
      <dgm:prSet presAssocID="{E7961C91-307C-FC46-95EE-CA8994EA967D}" presName="node" presStyleLbl="node1" presStyleIdx="3" presStyleCnt="5">
        <dgm:presLayoutVars>
          <dgm:bulletEnabled val="1"/>
        </dgm:presLayoutVars>
      </dgm:prSet>
      <dgm:spPr/>
    </dgm:pt>
    <dgm:pt modelId="{31F3F588-F769-0A49-A1C6-BB4BAB857C62}" type="pres">
      <dgm:prSet presAssocID="{E7961C91-307C-FC46-95EE-CA8994EA967D}" presName="spNode" presStyleCnt="0"/>
      <dgm:spPr/>
    </dgm:pt>
    <dgm:pt modelId="{E4BD6F89-ABC6-8C40-9311-E5F5E96E5642}" type="pres">
      <dgm:prSet presAssocID="{650D8D2C-861B-A648-968D-619A1A935F32}" presName="sibTrans" presStyleLbl="sibTrans1D1" presStyleIdx="3" presStyleCnt="5"/>
      <dgm:spPr/>
    </dgm:pt>
    <dgm:pt modelId="{74A13DFE-7DE2-AE4D-B3CD-BC9A09242CE7}" type="pres">
      <dgm:prSet presAssocID="{E11D549B-BF0C-2A4A-A932-450B1BFEEA8C}" presName="node" presStyleLbl="node1" presStyleIdx="4" presStyleCnt="5">
        <dgm:presLayoutVars>
          <dgm:bulletEnabled val="1"/>
        </dgm:presLayoutVars>
      </dgm:prSet>
      <dgm:spPr/>
    </dgm:pt>
    <dgm:pt modelId="{D8CD34C2-4A8B-2A45-82A4-B3E7B454432F}" type="pres">
      <dgm:prSet presAssocID="{E11D549B-BF0C-2A4A-A932-450B1BFEEA8C}" presName="spNode" presStyleCnt="0"/>
      <dgm:spPr/>
    </dgm:pt>
    <dgm:pt modelId="{EF294B89-DF61-E044-90C2-F270D02341C8}" type="pres">
      <dgm:prSet presAssocID="{19F547DC-CA96-5242-9F15-E54FBEB21699}" presName="sibTrans" presStyleLbl="sibTrans1D1" presStyleIdx="4" presStyleCnt="5"/>
      <dgm:spPr/>
    </dgm:pt>
  </dgm:ptLst>
  <dgm:cxnLst>
    <dgm:cxn modelId="{10019416-C690-8A4F-9DF1-9760CA31F4D9}" type="presOf" srcId="{D84C67D5-AE0A-004C-93CA-5EC6F698C354}" destId="{1D39D28F-117F-C246-BC89-FB547F00FC0F}" srcOrd="0" destOrd="0" presId="urn:microsoft.com/office/officeart/2005/8/layout/cycle6"/>
    <dgm:cxn modelId="{CDE11718-150C-384D-9D4D-D7BA6C04C80C}" type="presOf" srcId="{6E1B4F3A-4AD7-9D41-A738-034D125BA7BB}" destId="{7BD99EC5-8DD3-B64E-8737-1B86ABEB3458}" srcOrd="0" destOrd="0" presId="urn:microsoft.com/office/officeart/2005/8/layout/cycle6"/>
    <dgm:cxn modelId="{40EA1539-33CC-7B4D-8C42-BB3F1A5DD410}" type="presOf" srcId="{237F159D-50F3-D14E-A89F-9298BAE1D59A}" destId="{7E67FC28-C973-AC4B-A95A-6A610431B4C2}" srcOrd="0" destOrd="0" presId="urn:microsoft.com/office/officeart/2005/8/layout/cycle6"/>
    <dgm:cxn modelId="{9B281A3B-DD1F-214D-8397-D0DA355564DB}" type="presOf" srcId="{E11D549B-BF0C-2A4A-A932-450B1BFEEA8C}" destId="{74A13DFE-7DE2-AE4D-B3CD-BC9A09242CE7}" srcOrd="0" destOrd="0" presId="urn:microsoft.com/office/officeart/2005/8/layout/cycle6"/>
    <dgm:cxn modelId="{70183A3D-5A7F-0C4B-B378-29640617F7A6}" srcId="{B4DBAC39-CF5F-CB48-B535-42BF6835717A}" destId="{6E1B4F3A-4AD7-9D41-A738-034D125BA7BB}" srcOrd="1" destOrd="0" parTransId="{931755C3-6140-234A-856F-16FB51E3ADF7}" sibTransId="{EB5F6ECF-7191-2748-931C-45B6B8DC5934}"/>
    <dgm:cxn modelId="{D7068270-6AAA-FA45-9C36-3C21D1CD8A41}" type="presOf" srcId="{EDF3598D-BF92-114C-B650-0BCD292F9BDB}" destId="{D52B1FE9-119C-184B-8BB5-DB02AE96A438}" srcOrd="0" destOrd="0" presId="urn:microsoft.com/office/officeart/2005/8/layout/cycle6"/>
    <dgm:cxn modelId="{CA8AE37D-CD33-D94C-B22B-86B95ADA55AD}" srcId="{B4DBAC39-CF5F-CB48-B535-42BF6835717A}" destId="{E11D549B-BF0C-2A4A-A932-450B1BFEEA8C}" srcOrd="4" destOrd="0" parTransId="{FD15F180-3636-9D46-8E44-EE4C597EBF48}" sibTransId="{19F547DC-CA96-5242-9F15-E54FBEB21699}"/>
    <dgm:cxn modelId="{A194BA7E-54B8-F348-A1B7-A31C8912BFEA}" type="presOf" srcId="{EB5F6ECF-7191-2748-931C-45B6B8DC5934}" destId="{B6039B0B-528C-E042-8833-0B6068E833E2}" srcOrd="0" destOrd="0" presId="urn:microsoft.com/office/officeart/2005/8/layout/cycle6"/>
    <dgm:cxn modelId="{43495389-3054-7342-B7C5-23FA15BC0037}" srcId="{B4DBAC39-CF5F-CB48-B535-42BF6835717A}" destId="{237F159D-50F3-D14E-A89F-9298BAE1D59A}" srcOrd="0" destOrd="0" parTransId="{C9AA70FD-22BD-274F-B8CB-68CFE5E46062}" sibTransId="{EDF3598D-BF92-114C-B650-0BCD292F9BDB}"/>
    <dgm:cxn modelId="{7C25E798-9DCB-D043-8E47-89B0CBBF0297}" type="presOf" srcId="{420DCAC9-096F-7840-9FE7-538EADB64EDC}" destId="{34343CCF-F69E-174B-8081-4A0A25A600B7}" srcOrd="0" destOrd="0" presId="urn:microsoft.com/office/officeart/2005/8/layout/cycle6"/>
    <dgm:cxn modelId="{51234D9C-3FF2-F747-AEA2-4445767A5DB5}" srcId="{B4DBAC39-CF5F-CB48-B535-42BF6835717A}" destId="{420DCAC9-096F-7840-9FE7-538EADB64EDC}" srcOrd="2" destOrd="0" parTransId="{9B4C7CEC-FCAF-1348-B8F1-4CB34876A7C5}" sibTransId="{D84C67D5-AE0A-004C-93CA-5EC6F698C354}"/>
    <dgm:cxn modelId="{7297F5A2-8899-6841-A875-BBDFB938E65D}" type="presOf" srcId="{B4DBAC39-CF5F-CB48-B535-42BF6835717A}" destId="{0A62C2B6-7DE6-6345-9EBA-DA40BAAF9FC7}" srcOrd="0" destOrd="0" presId="urn:microsoft.com/office/officeart/2005/8/layout/cycle6"/>
    <dgm:cxn modelId="{8F4228A5-37D2-1A42-ACBD-DD1643146EB1}" type="presOf" srcId="{19F547DC-CA96-5242-9F15-E54FBEB21699}" destId="{EF294B89-DF61-E044-90C2-F270D02341C8}" srcOrd="0" destOrd="0" presId="urn:microsoft.com/office/officeart/2005/8/layout/cycle6"/>
    <dgm:cxn modelId="{54EB65BD-D48A-C648-B7EA-0C65FD45A620}" type="presOf" srcId="{650D8D2C-861B-A648-968D-619A1A935F32}" destId="{E4BD6F89-ABC6-8C40-9311-E5F5E96E5642}" srcOrd="0" destOrd="0" presId="urn:microsoft.com/office/officeart/2005/8/layout/cycle6"/>
    <dgm:cxn modelId="{DFC504C2-D6CA-EE49-B2DE-74A4BEA8AA28}" type="presOf" srcId="{E7961C91-307C-FC46-95EE-CA8994EA967D}" destId="{71623CA9-8A6E-6E4E-8731-1FBD4B2F3070}" srcOrd="0" destOrd="0" presId="urn:microsoft.com/office/officeart/2005/8/layout/cycle6"/>
    <dgm:cxn modelId="{410B2FE4-C425-3241-8946-E04F1E208863}" srcId="{B4DBAC39-CF5F-CB48-B535-42BF6835717A}" destId="{E7961C91-307C-FC46-95EE-CA8994EA967D}" srcOrd="3" destOrd="0" parTransId="{AA1852F5-6B6D-7E4F-807F-3608919150D9}" sibTransId="{650D8D2C-861B-A648-968D-619A1A935F32}"/>
    <dgm:cxn modelId="{8FC00EC7-6DF8-4145-9A64-2C51E664E8E0}" type="presParOf" srcId="{0A62C2B6-7DE6-6345-9EBA-DA40BAAF9FC7}" destId="{7E67FC28-C973-AC4B-A95A-6A610431B4C2}" srcOrd="0" destOrd="0" presId="urn:microsoft.com/office/officeart/2005/8/layout/cycle6"/>
    <dgm:cxn modelId="{8E4EF985-5545-9746-BAE9-D3293D1EF0A1}" type="presParOf" srcId="{0A62C2B6-7DE6-6345-9EBA-DA40BAAF9FC7}" destId="{BCC8FC32-9862-824C-A606-D5EBB0DAC916}" srcOrd="1" destOrd="0" presId="urn:microsoft.com/office/officeart/2005/8/layout/cycle6"/>
    <dgm:cxn modelId="{B203C494-2B48-114A-9F69-6C8E5C047306}" type="presParOf" srcId="{0A62C2B6-7DE6-6345-9EBA-DA40BAAF9FC7}" destId="{D52B1FE9-119C-184B-8BB5-DB02AE96A438}" srcOrd="2" destOrd="0" presId="urn:microsoft.com/office/officeart/2005/8/layout/cycle6"/>
    <dgm:cxn modelId="{5DE1B8BD-1602-1F42-8EDD-58375CFCE025}" type="presParOf" srcId="{0A62C2B6-7DE6-6345-9EBA-DA40BAAF9FC7}" destId="{7BD99EC5-8DD3-B64E-8737-1B86ABEB3458}" srcOrd="3" destOrd="0" presId="urn:microsoft.com/office/officeart/2005/8/layout/cycle6"/>
    <dgm:cxn modelId="{FE604A1D-29A5-B545-9443-6DFA63C5BA88}" type="presParOf" srcId="{0A62C2B6-7DE6-6345-9EBA-DA40BAAF9FC7}" destId="{B2D198E2-C254-8947-A59C-CFD9AC48DA1D}" srcOrd="4" destOrd="0" presId="urn:microsoft.com/office/officeart/2005/8/layout/cycle6"/>
    <dgm:cxn modelId="{4A34272C-D627-5E4C-BE3F-E26F643E8F1A}" type="presParOf" srcId="{0A62C2B6-7DE6-6345-9EBA-DA40BAAF9FC7}" destId="{B6039B0B-528C-E042-8833-0B6068E833E2}" srcOrd="5" destOrd="0" presId="urn:microsoft.com/office/officeart/2005/8/layout/cycle6"/>
    <dgm:cxn modelId="{C4063307-E575-924D-9717-9D27E87DA910}" type="presParOf" srcId="{0A62C2B6-7DE6-6345-9EBA-DA40BAAF9FC7}" destId="{34343CCF-F69E-174B-8081-4A0A25A600B7}" srcOrd="6" destOrd="0" presId="urn:microsoft.com/office/officeart/2005/8/layout/cycle6"/>
    <dgm:cxn modelId="{0C69D463-0CAF-8849-BECA-72E32D5D6A6B}" type="presParOf" srcId="{0A62C2B6-7DE6-6345-9EBA-DA40BAAF9FC7}" destId="{65E9C2E2-87FA-2741-A81F-214EF1ECBA92}" srcOrd="7" destOrd="0" presId="urn:microsoft.com/office/officeart/2005/8/layout/cycle6"/>
    <dgm:cxn modelId="{81D4A60F-95FC-8F40-8BD8-2168B4279273}" type="presParOf" srcId="{0A62C2B6-7DE6-6345-9EBA-DA40BAAF9FC7}" destId="{1D39D28F-117F-C246-BC89-FB547F00FC0F}" srcOrd="8" destOrd="0" presId="urn:microsoft.com/office/officeart/2005/8/layout/cycle6"/>
    <dgm:cxn modelId="{605F2EB2-F99A-EF4C-A1E6-D5E6924A0B05}" type="presParOf" srcId="{0A62C2B6-7DE6-6345-9EBA-DA40BAAF9FC7}" destId="{71623CA9-8A6E-6E4E-8731-1FBD4B2F3070}" srcOrd="9" destOrd="0" presId="urn:microsoft.com/office/officeart/2005/8/layout/cycle6"/>
    <dgm:cxn modelId="{485FCDD0-2DFF-D743-AC46-1C173901160A}" type="presParOf" srcId="{0A62C2B6-7DE6-6345-9EBA-DA40BAAF9FC7}" destId="{31F3F588-F769-0A49-A1C6-BB4BAB857C62}" srcOrd="10" destOrd="0" presId="urn:microsoft.com/office/officeart/2005/8/layout/cycle6"/>
    <dgm:cxn modelId="{114924ED-EBEC-3B40-B14A-90AD6DE4BB77}" type="presParOf" srcId="{0A62C2B6-7DE6-6345-9EBA-DA40BAAF9FC7}" destId="{E4BD6F89-ABC6-8C40-9311-E5F5E96E5642}" srcOrd="11" destOrd="0" presId="urn:microsoft.com/office/officeart/2005/8/layout/cycle6"/>
    <dgm:cxn modelId="{7364BE13-0881-6A47-A714-449C750A03C0}" type="presParOf" srcId="{0A62C2B6-7DE6-6345-9EBA-DA40BAAF9FC7}" destId="{74A13DFE-7DE2-AE4D-B3CD-BC9A09242CE7}" srcOrd="12" destOrd="0" presId="urn:microsoft.com/office/officeart/2005/8/layout/cycle6"/>
    <dgm:cxn modelId="{EFF86767-1454-F144-A449-79A9C30E6C34}" type="presParOf" srcId="{0A62C2B6-7DE6-6345-9EBA-DA40BAAF9FC7}" destId="{D8CD34C2-4A8B-2A45-82A4-B3E7B454432F}" srcOrd="13" destOrd="0" presId="urn:microsoft.com/office/officeart/2005/8/layout/cycle6"/>
    <dgm:cxn modelId="{D0A583DB-F7B0-8C45-8BFB-687135C326DB}" type="presParOf" srcId="{0A62C2B6-7DE6-6345-9EBA-DA40BAAF9FC7}" destId="{EF294B89-DF61-E044-90C2-F270D02341C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89CA12-406F-7E43-8296-B2D5AC5CDD54}" type="doc">
      <dgm:prSet loTypeId="urn:microsoft.com/office/officeart/2005/8/layout/matrix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F0CD0A8-EC66-C349-9FBC-6E4BF38D5D40}">
      <dgm:prSet phldrT="[Tekst]" custT="1"/>
      <dgm:spPr/>
      <dgm:t>
        <a:bodyPr/>
        <a:lstStyle/>
        <a:p>
          <a:r>
            <a:rPr lang="nl-NL" sz="1800" dirty="0"/>
            <a:t>Ruimte geven om te spreken</a:t>
          </a:r>
        </a:p>
      </dgm:t>
    </dgm:pt>
    <dgm:pt modelId="{EF6AAF8C-6A3F-EE45-8F10-5FD174A29577}" type="parTrans" cxnId="{87944C22-F424-BD48-A7FA-E9AA521412A3}">
      <dgm:prSet/>
      <dgm:spPr/>
      <dgm:t>
        <a:bodyPr/>
        <a:lstStyle/>
        <a:p>
          <a:endParaRPr lang="nl-NL"/>
        </a:p>
      </dgm:t>
    </dgm:pt>
    <dgm:pt modelId="{3A0CDD24-ACF1-DF4D-AF1B-C04395786106}" type="sibTrans" cxnId="{87944C22-F424-BD48-A7FA-E9AA521412A3}">
      <dgm:prSet/>
      <dgm:spPr/>
      <dgm:t>
        <a:bodyPr/>
        <a:lstStyle/>
        <a:p>
          <a:endParaRPr lang="nl-NL"/>
        </a:p>
      </dgm:t>
    </dgm:pt>
    <dgm:pt modelId="{40A381AB-2002-924B-A9F9-7807C630F9E3}">
      <dgm:prSet phldrT="[Tekst]" custT="1"/>
      <dgm:spPr/>
      <dgm:t>
        <a:bodyPr/>
        <a:lstStyle/>
        <a:p>
          <a:r>
            <a:rPr lang="nl-NL" sz="1800" dirty="0"/>
            <a:t>Feedback geven op de vorm</a:t>
          </a:r>
        </a:p>
      </dgm:t>
    </dgm:pt>
    <dgm:pt modelId="{8241FDEB-6C2F-AA41-873B-2BA8B5D32A1F}" type="parTrans" cxnId="{EB8B6E84-546C-6A4F-816A-C2C6A7A4FFF7}">
      <dgm:prSet/>
      <dgm:spPr/>
      <dgm:t>
        <a:bodyPr/>
        <a:lstStyle/>
        <a:p>
          <a:endParaRPr lang="nl-NL"/>
        </a:p>
      </dgm:t>
    </dgm:pt>
    <dgm:pt modelId="{139114C3-4446-724A-ACE7-F2756D759070}" type="sibTrans" cxnId="{EB8B6E84-546C-6A4F-816A-C2C6A7A4FFF7}">
      <dgm:prSet/>
      <dgm:spPr/>
      <dgm:t>
        <a:bodyPr/>
        <a:lstStyle/>
        <a:p>
          <a:endParaRPr lang="nl-NL"/>
        </a:p>
      </dgm:t>
    </dgm:pt>
    <dgm:pt modelId="{23054115-5CF8-E14C-B9FA-A948ECA5BEB5}">
      <dgm:prSet phldrT="[Tekst]" custT="1"/>
      <dgm:spPr/>
      <dgm:t>
        <a:bodyPr/>
        <a:lstStyle/>
        <a:p>
          <a:r>
            <a:rPr lang="nl-NL" sz="1800" dirty="0"/>
            <a:t>Feedback geven op de inhoud/</a:t>
          </a:r>
          <a:r>
            <a:rPr lang="nl-NL" sz="1800" dirty="0" err="1"/>
            <a:t>bete-kenis</a:t>
          </a:r>
          <a:endParaRPr lang="nl-NL" sz="1800" dirty="0"/>
        </a:p>
      </dgm:t>
    </dgm:pt>
    <dgm:pt modelId="{E8743784-1F9E-264C-BE19-8360408F56FE}" type="parTrans" cxnId="{7218A678-F61E-2541-B660-51B981A6FD77}">
      <dgm:prSet/>
      <dgm:spPr/>
      <dgm:t>
        <a:bodyPr/>
        <a:lstStyle/>
        <a:p>
          <a:endParaRPr lang="nl-NL"/>
        </a:p>
      </dgm:t>
    </dgm:pt>
    <dgm:pt modelId="{C510E947-1854-924E-90A3-D1F18948C3D6}" type="sibTrans" cxnId="{7218A678-F61E-2541-B660-51B981A6FD77}">
      <dgm:prSet/>
      <dgm:spPr/>
      <dgm:t>
        <a:bodyPr/>
        <a:lstStyle/>
        <a:p>
          <a:endParaRPr lang="nl-NL"/>
        </a:p>
      </dgm:t>
    </dgm:pt>
    <dgm:pt modelId="{A4146465-8EED-7643-9AE2-E4D96A42A7B0}">
      <dgm:prSet phldrT="[Tekst]" custT="1"/>
      <dgm:spPr/>
      <dgm:t>
        <a:bodyPr/>
        <a:lstStyle/>
        <a:p>
          <a:r>
            <a:rPr lang="nl-NL" sz="1800" dirty="0" err="1"/>
            <a:t>Ontvangst-bevestiging</a:t>
          </a:r>
          <a:r>
            <a:rPr lang="nl-NL" sz="1800" dirty="0"/>
            <a:t> geven</a:t>
          </a:r>
        </a:p>
      </dgm:t>
    </dgm:pt>
    <dgm:pt modelId="{D2EFBBDB-6C12-5F4D-91A6-9F3831B69811}" type="parTrans" cxnId="{E9FA93C4-50A7-5947-9CD8-A2BB272B6540}">
      <dgm:prSet/>
      <dgm:spPr/>
      <dgm:t>
        <a:bodyPr/>
        <a:lstStyle/>
        <a:p>
          <a:endParaRPr lang="nl-NL"/>
        </a:p>
      </dgm:t>
    </dgm:pt>
    <dgm:pt modelId="{B2018D3A-E383-9641-8E6B-03DE9576B538}" type="sibTrans" cxnId="{E9FA93C4-50A7-5947-9CD8-A2BB272B6540}">
      <dgm:prSet/>
      <dgm:spPr/>
      <dgm:t>
        <a:bodyPr/>
        <a:lstStyle/>
        <a:p>
          <a:endParaRPr lang="nl-NL"/>
        </a:p>
      </dgm:t>
    </dgm:pt>
    <dgm:pt modelId="{6C834A81-468A-9F49-B104-79102183548B}" type="pres">
      <dgm:prSet presAssocID="{1B89CA12-406F-7E43-8296-B2D5AC5CDD54}" presName="matrix" presStyleCnt="0">
        <dgm:presLayoutVars>
          <dgm:chMax val="1"/>
          <dgm:dir/>
          <dgm:resizeHandles val="exact"/>
        </dgm:presLayoutVars>
      </dgm:prSet>
      <dgm:spPr/>
    </dgm:pt>
    <dgm:pt modelId="{D54FB32F-958B-1040-97C3-74C77156D996}" type="pres">
      <dgm:prSet presAssocID="{1B89CA12-406F-7E43-8296-B2D5AC5CDD54}" presName="axisShape" presStyleLbl="bgShp" presStyleIdx="0" presStyleCnt="1"/>
      <dgm:spPr/>
    </dgm:pt>
    <dgm:pt modelId="{30587F46-16A8-F743-AF35-62E90C21C8F5}" type="pres">
      <dgm:prSet presAssocID="{1B89CA12-406F-7E43-8296-B2D5AC5CDD54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23F5D7B-6C99-5641-9F72-4CB5F318B4C5}" type="pres">
      <dgm:prSet presAssocID="{1B89CA12-406F-7E43-8296-B2D5AC5CDD54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820212C-89B2-4A41-BDF4-19367485DE98}" type="pres">
      <dgm:prSet presAssocID="{1B89CA12-406F-7E43-8296-B2D5AC5CDD54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3E017F6-762A-A141-BB7A-B7D94804D4F4}" type="pres">
      <dgm:prSet presAssocID="{1B89CA12-406F-7E43-8296-B2D5AC5CDD54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1CB370A-A192-2A45-8C64-A2F97BDB9370}" type="presOf" srcId="{2F0CD0A8-EC66-C349-9FBC-6E4BF38D5D40}" destId="{30587F46-16A8-F743-AF35-62E90C21C8F5}" srcOrd="0" destOrd="0" presId="urn:microsoft.com/office/officeart/2005/8/layout/matrix2"/>
    <dgm:cxn modelId="{79C8901D-D2B1-5F42-812B-1486B96C6B2D}" type="presOf" srcId="{23054115-5CF8-E14C-B9FA-A948ECA5BEB5}" destId="{9820212C-89B2-4A41-BDF4-19367485DE98}" srcOrd="0" destOrd="0" presId="urn:microsoft.com/office/officeart/2005/8/layout/matrix2"/>
    <dgm:cxn modelId="{87944C22-F424-BD48-A7FA-E9AA521412A3}" srcId="{1B89CA12-406F-7E43-8296-B2D5AC5CDD54}" destId="{2F0CD0A8-EC66-C349-9FBC-6E4BF38D5D40}" srcOrd="0" destOrd="0" parTransId="{EF6AAF8C-6A3F-EE45-8F10-5FD174A29577}" sibTransId="{3A0CDD24-ACF1-DF4D-AF1B-C04395786106}"/>
    <dgm:cxn modelId="{8C4DE056-C7FB-D341-93BA-3675DD28A447}" type="presOf" srcId="{40A381AB-2002-924B-A9F9-7807C630F9E3}" destId="{423F5D7B-6C99-5641-9F72-4CB5F318B4C5}" srcOrd="0" destOrd="0" presId="urn:microsoft.com/office/officeart/2005/8/layout/matrix2"/>
    <dgm:cxn modelId="{7218A678-F61E-2541-B660-51B981A6FD77}" srcId="{1B89CA12-406F-7E43-8296-B2D5AC5CDD54}" destId="{23054115-5CF8-E14C-B9FA-A948ECA5BEB5}" srcOrd="2" destOrd="0" parTransId="{E8743784-1F9E-264C-BE19-8360408F56FE}" sibTransId="{C510E947-1854-924E-90A3-D1F18948C3D6}"/>
    <dgm:cxn modelId="{EB8B6E84-546C-6A4F-816A-C2C6A7A4FFF7}" srcId="{1B89CA12-406F-7E43-8296-B2D5AC5CDD54}" destId="{40A381AB-2002-924B-A9F9-7807C630F9E3}" srcOrd="1" destOrd="0" parTransId="{8241FDEB-6C2F-AA41-873B-2BA8B5D32A1F}" sibTransId="{139114C3-4446-724A-ACE7-F2756D759070}"/>
    <dgm:cxn modelId="{6019259C-AA8E-DB43-A801-A70CDA01B0D3}" type="presOf" srcId="{1B89CA12-406F-7E43-8296-B2D5AC5CDD54}" destId="{6C834A81-468A-9F49-B104-79102183548B}" srcOrd="0" destOrd="0" presId="urn:microsoft.com/office/officeart/2005/8/layout/matrix2"/>
    <dgm:cxn modelId="{E9FA93C4-50A7-5947-9CD8-A2BB272B6540}" srcId="{1B89CA12-406F-7E43-8296-B2D5AC5CDD54}" destId="{A4146465-8EED-7643-9AE2-E4D96A42A7B0}" srcOrd="3" destOrd="0" parTransId="{D2EFBBDB-6C12-5F4D-91A6-9F3831B69811}" sibTransId="{B2018D3A-E383-9641-8E6B-03DE9576B538}"/>
    <dgm:cxn modelId="{88EEB8FD-DC2D-E341-9FB7-EA4B2E6AB56E}" type="presOf" srcId="{A4146465-8EED-7643-9AE2-E4D96A42A7B0}" destId="{A3E017F6-762A-A141-BB7A-B7D94804D4F4}" srcOrd="0" destOrd="0" presId="urn:microsoft.com/office/officeart/2005/8/layout/matrix2"/>
    <dgm:cxn modelId="{F49557C6-283D-B749-8376-B389EABCF8BC}" type="presParOf" srcId="{6C834A81-468A-9F49-B104-79102183548B}" destId="{D54FB32F-958B-1040-97C3-74C77156D996}" srcOrd="0" destOrd="0" presId="urn:microsoft.com/office/officeart/2005/8/layout/matrix2"/>
    <dgm:cxn modelId="{619D0581-C568-BA44-9FA4-2883925FAD33}" type="presParOf" srcId="{6C834A81-468A-9F49-B104-79102183548B}" destId="{30587F46-16A8-F743-AF35-62E90C21C8F5}" srcOrd="1" destOrd="0" presId="urn:microsoft.com/office/officeart/2005/8/layout/matrix2"/>
    <dgm:cxn modelId="{806A5D2F-03EA-E44F-B5CF-1B23F877AC0A}" type="presParOf" srcId="{6C834A81-468A-9F49-B104-79102183548B}" destId="{423F5D7B-6C99-5641-9F72-4CB5F318B4C5}" srcOrd="2" destOrd="0" presId="urn:microsoft.com/office/officeart/2005/8/layout/matrix2"/>
    <dgm:cxn modelId="{3C8249AC-BBC3-9547-8C64-27565CED87CD}" type="presParOf" srcId="{6C834A81-468A-9F49-B104-79102183548B}" destId="{9820212C-89B2-4A41-BDF4-19367485DE98}" srcOrd="3" destOrd="0" presId="urn:microsoft.com/office/officeart/2005/8/layout/matrix2"/>
    <dgm:cxn modelId="{9B3E0591-B4E6-224E-B734-362A457F2AC6}" type="presParOf" srcId="{6C834A81-468A-9F49-B104-79102183548B}" destId="{A3E017F6-762A-A141-BB7A-B7D94804D4F4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BA3256-57C4-4E8E-A957-C69AD4E979B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EFFAF5-DFAB-4127-AAEB-2B0A9ACC2E77}">
      <dgm:prSet/>
      <dgm:spPr/>
      <dgm:t>
        <a:bodyPr/>
        <a:lstStyle/>
        <a:p>
          <a:r>
            <a:rPr lang="nl-NL"/>
            <a:t>Maak het kind bewust van correct taalgebruik</a:t>
          </a:r>
          <a:endParaRPr lang="en-US"/>
        </a:p>
      </dgm:t>
    </dgm:pt>
    <dgm:pt modelId="{56827ED5-F899-4267-8759-E830EBA93E1F}" type="parTrans" cxnId="{2A43758E-1ADE-426B-9C9D-78AB2B09789E}">
      <dgm:prSet/>
      <dgm:spPr/>
      <dgm:t>
        <a:bodyPr/>
        <a:lstStyle/>
        <a:p>
          <a:endParaRPr lang="en-US"/>
        </a:p>
      </dgm:t>
    </dgm:pt>
    <dgm:pt modelId="{B7BCAAC4-FE43-47F3-B564-453CA0017D31}" type="sibTrans" cxnId="{2A43758E-1ADE-426B-9C9D-78AB2B09789E}">
      <dgm:prSet/>
      <dgm:spPr/>
      <dgm:t>
        <a:bodyPr/>
        <a:lstStyle/>
        <a:p>
          <a:endParaRPr lang="en-US"/>
        </a:p>
      </dgm:t>
    </dgm:pt>
    <dgm:pt modelId="{301C906B-7C9F-4038-9871-8737F9BE47A4}">
      <dgm:prSet/>
      <dgm:spPr/>
      <dgm:t>
        <a:bodyPr/>
        <a:lstStyle/>
        <a:p>
          <a:r>
            <a:rPr lang="nl-NL" dirty="0"/>
            <a:t>Help altijd met correct formuleren en laat de correcte vorm herhalen en oefenen</a:t>
          </a:r>
          <a:endParaRPr lang="en-US" dirty="0"/>
        </a:p>
      </dgm:t>
    </dgm:pt>
    <dgm:pt modelId="{B989107D-1B8F-40AC-866F-15039FFC2F81}" type="parTrans" cxnId="{79CFC581-941D-49D8-A12F-73C3E5F040EA}">
      <dgm:prSet/>
      <dgm:spPr/>
      <dgm:t>
        <a:bodyPr/>
        <a:lstStyle/>
        <a:p>
          <a:endParaRPr lang="en-US"/>
        </a:p>
      </dgm:t>
    </dgm:pt>
    <dgm:pt modelId="{57C51917-EFBF-4BD5-99D5-2056B3F0C3B9}" type="sibTrans" cxnId="{79CFC581-941D-49D8-A12F-73C3E5F040EA}">
      <dgm:prSet/>
      <dgm:spPr/>
      <dgm:t>
        <a:bodyPr/>
        <a:lstStyle/>
        <a:p>
          <a:endParaRPr lang="en-US"/>
        </a:p>
      </dgm:t>
    </dgm:pt>
    <dgm:pt modelId="{76D881C7-705F-46C2-826C-8443C41D8F40}">
      <dgm:prSet/>
      <dgm:spPr/>
      <dgm:t>
        <a:bodyPr/>
        <a:lstStyle/>
        <a:p>
          <a:r>
            <a:rPr lang="nl-NL" dirty="0"/>
            <a:t>Straal uit dat een correcte vorm het begrip verbetert (</a:t>
          </a:r>
          <a:r>
            <a:rPr lang="nl-NL" i="1" dirty="0"/>
            <a:t>Nu weet ik precies wat je bedoelt!</a:t>
          </a:r>
          <a:r>
            <a:rPr lang="nl-NL" dirty="0"/>
            <a:t>)</a:t>
          </a:r>
          <a:endParaRPr lang="en-US" dirty="0"/>
        </a:p>
      </dgm:t>
    </dgm:pt>
    <dgm:pt modelId="{F985ADA8-B7E4-449D-8934-47C37FBB6DB9}" type="parTrans" cxnId="{65CDC0AD-8265-4E32-B37A-1A7F05B9B75B}">
      <dgm:prSet/>
      <dgm:spPr/>
      <dgm:t>
        <a:bodyPr/>
        <a:lstStyle/>
        <a:p>
          <a:endParaRPr lang="en-US"/>
        </a:p>
      </dgm:t>
    </dgm:pt>
    <dgm:pt modelId="{2852A252-EB16-4ABA-A30F-8F0F649BC5A7}" type="sibTrans" cxnId="{65CDC0AD-8265-4E32-B37A-1A7F05B9B75B}">
      <dgm:prSet/>
      <dgm:spPr/>
      <dgm:t>
        <a:bodyPr/>
        <a:lstStyle/>
        <a:p>
          <a:endParaRPr lang="en-US"/>
        </a:p>
      </dgm:t>
    </dgm:pt>
    <dgm:pt modelId="{7CD0B5C9-DA9E-F147-B4F6-F28C806BEF62}" type="pres">
      <dgm:prSet presAssocID="{F0BA3256-57C4-4E8E-A957-C69AD4E979BB}" presName="linear" presStyleCnt="0">
        <dgm:presLayoutVars>
          <dgm:animLvl val="lvl"/>
          <dgm:resizeHandles val="exact"/>
        </dgm:presLayoutVars>
      </dgm:prSet>
      <dgm:spPr/>
    </dgm:pt>
    <dgm:pt modelId="{72A04F36-00A6-3E4B-BF1F-1873A42A374D}" type="pres">
      <dgm:prSet presAssocID="{4AEFFAF5-DFAB-4127-AAEB-2B0A9ACC2E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3AEE966-A1FB-4F45-BF5C-4C44A881D981}" type="pres">
      <dgm:prSet presAssocID="{B7BCAAC4-FE43-47F3-B564-453CA0017D31}" presName="spacer" presStyleCnt="0"/>
      <dgm:spPr/>
    </dgm:pt>
    <dgm:pt modelId="{1C82E179-F25B-3E4B-BBD3-9850C7BBC0F2}" type="pres">
      <dgm:prSet presAssocID="{301C906B-7C9F-4038-9871-8737F9BE47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7EF42D-29BC-C041-9D24-03B81792BF0A}" type="pres">
      <dgm:prSet presAssocID="{57C51917-EFBF-4BD5-99D5-2056B3F0C3B9}" presName="spacer" presStyleCnt="0"/>
      <dgm:spPr/>
    </dgm:pt>
    <dgm:pt modelId="{35F683C9-D1DB-FC49-8535-6A1684B58278}" type="pres">
      <dgm:prSet presAssocID="{76D881C7-705F-46C2-826C-8443C41D8F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BA4EF25-1793-EC42-88DC-4A0D9D8CF861}" type="presOf" srcId="{301C906B-7C9F-4038-9871-8737F9BE47A4}" destId="{1C82E179-F25B-3E4B-BBD3-9850C7BBC0F2}" srcOrd="0" destOrd="0" presId="urn:microsoft.com/office/officeart/2005/8/layout/vList2"/>
    <dgm:cxn modelId="{85DCA739-69DF-BC40-8E95-D234C282DD3F}" type="presOf" srcId="{F0BA3256-57C4-4E8E-A957-C69AD4E979BB}" destId="{7CD0B5C9-DA9E-F147-B4F6-F28C806BEF62}" srcOrd="0" destOrd="0" presId="urn:microsoft.com/office/officeart/2005/8/layout/vList2"/>
    <dgm:cxn modelId="{C6970674-73E7-A643-9FF8-A967BE8DEB77}" type="presOf" srcId="{76D881C7-705F-46C2-826C-8443C41D8F40}" destId="{35F683C9-D1DB-FC49-8535-6A1684B58278}" srcOrd="0" destOrd="0" presId="urn:microsoft.com/office/officeart/2005/8/layout/vList2"/>
    <dgm:cxn modelId="{79CFC581-941D-49D8-A12F-73C3E5F040EA}" srcId="{F0BA3256-57C4-4E8E-A957-C69AD4E979BB}" destId="{301C906B-7C9F-4038-9871-8737F9BE47A4}" srcOrd="1" destOrd="0" parTransId="{B989107D-1B8F-40AC-866F-15039FFC2F81}" sibTransId="{57C51917-EFBF-4BD5-99D5-2056B3F0C3B9}"/>
    <dgm:cxn modelId="{2A43758E-1ADE-426B-9C9D-78AB2B09789E}" srcId="{F0BA3256-57C4-4E8E-A957-C69AD4E979BB}" destId="{4AEFFAF5-DFAB-4127-AAEB-2B0A9ACC2E77}" srcOrd="0" destOrd="0" parTransId="{56827ED5-F899-4267-8759-E830EBA93E1F}" sibTransId="{B7BCAAC4-FE43-47F3-B564-453CA0017D31}"/>
    <dgm:cxn modelId="{65CDC0AD-8265-4E32-B37A-1A7F05B9B75B}" srcId="{F0BA3256-57C4-4E8E-A957-C69AD4E979BB}" destId="{76D881C7-705F-46C2-826C-8443C41D8F40}" srcOrd="2" destOrd="0" parTransId="{F985ADA8-B7E4-449D-8934-47C37FBB6DB9}" sibTransId="{2852A252-EB16-4ABA-A30F-8F0F649BC5A7}"/>
    <dgm:cxn modelId="{150CDBEE-0F61-1C47-8002-F2205EF757C5}" type="presOf" srcId="{4AEFFAF5-DFAB-4127-AAEB-2B0A9ACC2E77}" destId="{72A04F36-00A6-3E4B-BF1F-1873A42A374D}" srcOrd="0" destOrd="0" presId="urn:microsoft.com/office/officeart/2005/8/layout/vList2"/>
    <dgm:cxn modelId="{FBCF18BB-8335-8347-A520-204606460A73}" type="presParOf" srcId="{7CD0B5C9-DA9E-F147-B4F6-F28C806BEF62}" destId="{72A04F36-00A6-3E4B-BF1F-1873A42A374D}" srcOrd="0" destOrd="0" presId="urn:microsoft.com/office/officeart/2005/8/layout/vList2"/>
    <dgm:cxn modelId="{2BAE172B-1DB7-C148-AE2B-5305D0CCCC72}" type="presParOf" srcId="{7CD0B5C9-DA9E-F147-B4F6-F28C806BEF62}" destId="{73AEE966-A1FB-4F45-BF5C-4C44A881D981}" srcOrd="1" destOrd="0" presId="urn:microsoft.com/office/officeart/2005/8/layout/vList2"/>
    <dgm:cxn modelId="{BF892685-A873-6E45-8F2D-F33967CB3B0A}" type="presParOf" srcId="{7CD0B5C9-DA9E-F147-B4F6-F28C806BEF62}" destId="{1C82E179-F25B-3E4B-BBD3-9850C7BBC0F2}" srcOrd="2" destOrd="0" presId="urn:microsoft.com/office/officeart/2005/8/layout/vList2"/>
    <dgm:cxn modelId="{75E36D60-5477-9A4A-AE8B-8E62217C175B}" type="presParOf" srcId="{7CD0B5C9-DA9E-F147-B4F6-F28C806BEF62}" destId="{5E7EF42D-29BC-C041-9D24-03B81792BF0A}" srcOrd="3" destOrd="0" presId="urn:microsoft.com/office/officeart/2005/8/layout/vList2"/>
    <dgm:cxn modelId="{CF050FE4-F0CB-334D-BFA0-A4FFE7354C88}" type="presParOf" srcId="{7CD0B5C9-DA9E-F147-B4F6-F28C806BEF62}" destId="{35F683C9-D1DB-FC49-8535-6A1684B5827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46D3F6-7328-47B5-9DB0-7F0E8BA0D04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F08E5A-AC59-4852-A7F4-8C5F781B4328}">
      <dgm:prSet/>
      <dgm:spPr/>
      <dgm:t>
        <a:bodyPr/>
        <a:lstStyle/>
        <a:p>
          <a:r>
            <a:rPr lang="nl-NL"/>
            <a:t>Vraag om verduidelijking</a:t>
          </a:r>
          <a:endParaRPr lang="en-US"/>
        </a:p>
      </dgm:t>
    </dgm:pt>
    <dgm:pt modelId="{3AD7B23C-C92D-479E-A624-BDC1CDC52907}" type="parTrans" cxnId="{083D0A88-9646-4364-8637-DEBCE70A5D30}">
      <dgm:prSet/>
      <dgm:spPr/>
      <dgm:t>
        <a:bodyPr/>
        <a:lstStyle/>
        <a:p>
          <a:endParaRPr lang="en-US"/>
        </a:p>
      </dgm:t>
    </dgm:pt>
    <dgm:pt modelId="{B59CA504-70AF-485C-881A-FDC0A8FF4BCF}" type="sibTrans" cxnId="{083D0A88-9646-4364-8637-DEBCE70A5D30}">
      <dgm:prSet/>
      <dgm:spPr/>
      <dgm:t>
        <a:bodyPr/>
        <a:lstStyle/>
        <a:p>
          <a:endParaRPr lang="en-US"/>
        </a:p>
      </dgm:t>
    </dgm:pt>
    <dgm:pt modelId="{1EE9997B-3397-4C9E-B870-D4EAD65344AD}">
      <dgm:prSet/>
      <dgm:spPr/>
      <dgm:t>
        <a:bodyPr/>
        <a:lstStyle/>
        <a:p>
          <a:r>
            <a:rPr lang="nl-NL" dirty="0"/>
            <a:t>Vat samen wat je tot dan toe begrepen hebt</a:t>
          </a:r>
          <a:endParaRPr lang="en-US" dirty="0"/>
        </a:p>
      </dgm:t>
    </dgm:pt>
    <dgm:pt modelId="{E954066A-59CA-4946-AEED-359CEFBEC81B}" type="parTrans" cxnId="{B84A2973-3314-415F-B4E5-136BB7B4725A}">
      <dgm:prSet/>
      <dgm:spPr/>
      <dgm:t>
        <a:bodyPr/>
        <a:lstStyle/>
        <a:p>
          <a:endParaRPr lang="en-US"/>
        </a:p>
      </dgm:t>
    </dgm:pt>
    <dgm:pt modelId="{325D89C9-DFEC-42B0-BB1E-9A33968FD465}" type="sibTrans" cxnId="{B84A2973-3314-415F-B4E5-136BB7B4725A}">
      <dgm:prSet/>
      <dgm:spPr/>
      <dgm:t>
        <a:bodyPr/>
        <a:lstStyle/>
        <a:p>
          <a:endParaRPr lang="en-US"/>
        </a:p>
      </dgm:t>
    </dgm:pt>
    <dgm:pt modelId="{4AF72CE2-244C-4A6A-A97D-0BF5D511F6BF}">
      <dgm:prSet/>
      <dgm:spPr/>
      <dgm:t>
        <a:bodyPr/>
        <a:lstStyle/>
        <a:p>
          <a:r>
            <a:rPr lang="nl-NL"/>
            <a:t>Geef ruimte om te reageren</a:t>
          </a:r>
          <a:endParaRPr lang="en-US"/>
        </a:p>
      </dgm:t>
    </dgm:pt>
    <dgm:pt modelId="{6A1FF04C-7910-4E5D-901A-19C1A421C341}" type="parTrans" cxnId="{2D7B0EF3-EB65-4A15-87A5-731CC5F1DEAD}">
      <dgm:prSet/>
      <dgm:spPr/>
      <dgm:t>
        <a:bodyPr/>
        <a:lstStyle/>
        <a:p>
          <a:endParaRPr lang="en-US"/>
        </a:p>
      </dgm:t>
    </dgm:pt>
    <dgm:pt modelId="{EA659C98-CBEE-413E-B7FE-5A194E70B4FF}" type="sibTrans" cxnId="{2D7B0EF3-EB65-4A15-87A5-731CC5F1DEAD}">
      <dgm:prSet/>
      <dgm:spPr/>
      <dgm:t>
        <a:bodyPr/>
        <a:lstStyle/>
        <a:p>
          <a:endParaRPr lang="en-US"/>
        </a:p>
      </dgm:t>
    </dgm:pt>
    <dgm:pt modelId="{93A140AE-01DB-4E35-85DC-EA798A25D0F4}">
      <dgm:prSet/>
      <dgm:spPr/>
      <dgm:t>
        <a:bodyPr/>
        <a:lstStyle/>
        <a:p>
          <a:r>
            <a:rPr lang="nl-NL" dirty="0"/>
            <a:t>Zorg voor goede nieuwe woorden</a:t>
          </a:r>
          <a:endParaRPr lang="en-US" dirty="0"/>
        </a:p>
      </dgm:t>
    </dgm:pt>
    <dgm:pt modelId="{00C70F62-4B5A-4AEB-AE19-2256F3ABC8C3}" type="parTrans" cxnId="{32831834-AB47-4FDD-AB87-A38DB1C48A0E}">
      <dgm:prSet/>
      <dgm:spPr/>
      <dgm:t>
        <a:bodyPr/>
        <a:lstStyle/>
        <a:p>
          <a:endParaRPr lang="en-US"/>
        </a:p>
      </dgm:t>
    </dgm:pt>
    <dgm:pt modelId="{D780F5F4-8CE7-4A20-BEE9-7E0B1E82599B}" type="sibTrans" cxnId="{32831834-AB47-4FDD-AB87-A38DB1C48A0E}">
      <dgm:prSet/>
      <dgm:spPr/>
      <dgm:t>
        <a:bodyPr/>
        <a:lstStyle/>
        <a:p>
          <a:endParaRPr lang="en-US"/>
        </a:p>
      </dgm:t>
    </dgm:pt>
    <dgm:pt modelId="{EC5C3C55-6771-425E-935B-EEC428B9D8DF}">
      <dgm:prSet/>
      <dgm:spPr/>
      <dgm:t>
        <a:bodyPr/>
        <a:lstStyle/>
        <a:p>
          <a:r>
            <a:rPr lang="nl-NL" dirty="0"/>
            <a:t>Zorg voor uitbreiding (van de zin)</a:t>
          </a:r>
          <a:endParaRPr lang="en-US" dirty="0"/>
        </a:p>
      </dgm:t>
    </dgm:pt>
    <dgm:pt modelId="{2DEEFA8C-09EF-4DE0-9B5A-EC5EF0DBD251}" type="parTrans" cxnId="{9AA128D4-15AE-4A22-9D20-25633268B9A8}">
      <dgm:prSet/>
      <dgm:spPr/>
      <dgm:t>
        <a:bodyPr/>
        <a:lstStyle/>
        <a:p>
          <a:endParaRPr lang="en-US"/>
        </a:p>
      </dgm:t>
    </dgm:pt>
    <dgm:pt modelId="{802B40FE-398C-43B7-84E7-249A124B16C4}" type="sibTrans" cxnId="{9AA128D4-15AE-4A22-9D20-25633268B9A8}">
      <dgm:prSet/>
      <dgm:spPr/>
      <dgm:t>
        <a:bodyPr/>
        <a:lstStyle/>
        <a:p>
          <a:endParaRPr lang="en-US"/>
        </a:p>
      </dgm:t>
    </dgm:pt>
    <dgm:pt modelId="{CAD6F026-96BE-4B2D-A9A5-C50922A87470}">
      <dgm:prSet/>
      <dgm:spPr/>
      <dgm:t>
        <a:bodyPr/>
        <a:lstStyle/>
        <a:p>
          <a:r>
            <a:rPr lang="nl-NL"/>
            <a:t>Geef ruimte om te denken</a:t>
          </a:r>
          <a:endParaRPr lang="en-US"/>
        </a:p>
      </dgm:t>
    </dgm:pt>
    <dgm:pt modelId="{6A2E0BD1-1ECC-405B-A129-C3364E70B283}" type="parTrans" cxnId="{062FF913-DD17-468D-B182-F17125044AD5}">
      <dgm:prSet/>
      <dgm:spPr/>
      <dgm:t>
        <a:bodyPr/>
        <a:lstStyle/>
        <a:p>
          <a:endParaRPr lang="en-US"/>
        </a:p>
      </dgm:t>
    </dgm:pt>
    <dgm:pt modelId="{4AD9966D-1680-4AB6-BB91-E6325A01AF92}" type="sibTrans" cxnId="{062FF913-DD17-468D-B182-F17125044AD5}">
      <dgm:prSet/>
      <dgm:spPr/>
      <dgm:t>
        <a:bodyPr/>
        <a:lstStyle/>
        <a:p>
          <a:endParaRPr lang="en-US"/>
        </a:p>
      </dgm:t>
    </dgm:pt>
    <dgm:pt modelId="{4E994DAA-A6DB-4A53-BDD6-70D638497DFD}">
      <dgm:prSet/>
      <dgm:spPr/>
      <dgm:t>
        <a:bodyPr/>
        <a:lstStyle/>
        <a:p>
          <a:r>
            <a:rPr lang="nl-NL" dirty="0"/>
            <a:t>Geef aan wat de informatie voor jou betekent/benoem de taalhandeling</a:t>
          </a:r>
          <a:endParaRPr lang="en-US" dirty="0"/>
        </a:p>
      </dgm:t>
    </dgm:pt>
    <dgm:pt modelId="{DAE22E30-E18E-4EFC-A481-1D5ADA9FDB17}" type="parTrans" cxnId="{A52A5E9F-29BF-4D62-BA59-F107CF32FDED}">
      <dgm:prSet/>
      <dgm:spPr/>
      <dgm:t>
        <a:bodyPr/>
        <a:lstStyle/>
        <a:p>
          <a:endParaRPr lang="en-US"/>
        </a:p>
      </dgm:t>
    </dgm:pt>
    <dgm:pt modelId="{CBA0831A-DEDC-4582-BB97-CDA565C06DAC}" type="sibTrans" cxnId="{A52A5E9F-29BF-4D62-BA59-F107CF32FDED}">
      <dgm:prSet/>
      <dgm:spPr/>
      <dgm:t>
        <a:bodyPr/>
        <a:lstStyle/>
        <a:p>
          <a:endParaRPr lang="en-US"/>
        </a:p>
      </dgm:t>
    </dgm:pt>
    <dgm:pt modelId="{E7591677-EE7A-3A4E-BA70-509FC1403801}" type="pres">
      <dgm:prSet presAssocID="{CC46D3F6-7328-47B5-9DB0-7F0E8BA0D041}" presName="linear" presStyleCnt="0">
        <dgm:presLayoutVars>
          <dgm:animLvl val="lvl"/>
          <dgm:resizeHandles val="exact"/>
        </dgm:presLayoutVars>
      </dgm:prSet>
      <dgm:spPr/>
    </dgm:pt>
    <dgm:pt modelId="{97D63ADC-B409-0843-BE96-C5EFA5E8F3FF}" type="pres">
      <dgm:prSet presAssocID="{2DF08E5A-AC59-4852-A7F4-8C5F781B432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640C694-634F-F642-BAA2-B422B0BDDEEF}" type="pres">
      <dgm:prSet presAssocID="{B59CA504-70AF-485C-881A-FDC0A8FF4BCF}" presName="spacer" presStyleCnt="0"/>
      <dgm:spPr/>
    </dgm:pt>
    <dgm:pt modelId="{82FE87DA-D747-D043-92AB-59285227359D}" type="pres">
      <dgm:prSet presAssocID="{1EE9997B-3397-4C9E-B870-D4EAD65344A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831531B-3D1C-9A40-A021-9FF83B7B5631}" type="pres">
      <dgm:prSet presAssocID="{325D89C9-DFEC-42B0-BB1E-9A33968FD465}" presName="spacer" presStyleCnt="0"/>
      <dgm:spPr/>
    </dgm:pt>
    <dgm:pt modelId="{9E5C02CD-D6AF-2A45-A328-0855E2DB76D7}" type="pres">
      <dgm:prSet presAssocID="{4AF72CE2-244C-4A6A-A97D-0BF5D511F6B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8119351-F2D6-6F43-BE58-7942C1DF3529}" type="pres">
      <dgm:prSet presAssocID="{EA659C98-CBEE-413E-B7FE-5A194E70B4FF}" presName="spacer" presStyleCnt="0"/>
      <dgm:spPr/>
    </dgm:pt>
    <dgm:pt modelId="{560A7C1A-B354-EF42-8C3D-795DA9BEB266}" type="pres">
      <dgm:prSet presAssocID="{93A140AE-01DB-4E35-85DC-EA798A25D0F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6F6B508-9C44-B045-AB85-882652D11826}" type="pres">
      <dgm:prSet presAssocID="{D780F5F4-8CE7-4A20-BEE9-7E0B1E82599B}" presName="spacer" presStyleCnt="0"/>
      <dgm:spPr/>
    </dgm:pt>
    <dgm:pt modelId="{5B7F5D10-1A59-9F49-8862-786CBB146761}" type="pres">
      <dgm:prSet presAssocID="{EC5C3C55-6771-425E-935B-EEC428B9D8D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78842CD-CBBE-C242-A9F4-A0798A78C77E}" type="pres">
      <dgm:prSet presAssocID="{802B40FE-398C-43B7-84E7-249A124B16C4}" presName="spacer" presStyleCnt="0"/>
      <dgm:spPr/>
    </dgm:pt>
    <dgm:pt modelId="{6C3F65E3-0CBE-2547-BB1B-490D020FBBD9}" type="pres">
      <dgm:prSet presAssocID="{CAD6F026-96BE-4B2D-A9A5-C50922A8747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2D93507-3613-5B48-8C32-D242E61D6103}" type="pres">
      <dgm:prSet presAssocID="{4AD9966D-1680-4AB6-BB91-E6325A01AF92}" presName="spacer" presStyleCnt="0"/>
      <dgm:spPr/>
    </dgm:pt>
    <dgm:pt modelId="{0013C09C-9802-4841-92A2-45598A61C832}" type="pres">
      <dgm:prSet presAssocID="{4E994DAA-A6DB-4A53-BDD6-70D638497DF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62FF913-DD17-468D-B182-F17125044AD5}" srcId="{CC46D3F6-7328-47B5-9DB0-7F0E8BA0D041}" destId="{CAD6F026-96BE-4B2D-A9A5-C50922A87470}" srcOrd="5" destOrd="0" parTransId="{6A2E0BD1-1ECC-405B-A129-C3364E70B283}" sibTransId="{4AD9966D-1680-4AB6-BB91-E6325A01AF92}"/>
    <dgm:cxn modelId="{EBCBD222-EA09-0F40-BA0A-27CAC79A7B8E}" type="presOf" srcId="{EC5C3C55-6771-425E-935B-EEC428B9D8DF}" destId="{5B7F5D10-1A59-9F49-8862-786CBB146761}" srcOrd="0" destOrd="0" presId="urn:microsoft.com/office/officeart/2005/8/layout/vList2"/>
    <dgm:cxn modelId="{32831834-AB47-4FDD-AB87-A38DB1C48A0E}" srcId="{CC46D3F6-7328-47B5-9DB0-7F0E8BA0D041}" destId="{93A140AE-01DB-4E35-85DC-EA798A25D0F4}" srcOrd="3" destOrd="0" parTransId="{00C70F62-4B5A-4AEB-AE19-2256F3ABC8C3}" sibTransId="{D780F5F4-8CE7-4A20-BEE9-7E0B1E82599B}"/>
    <dgm:cxn modelId="{B8E2CE45-501E-4B48-99B6-169DF6E28B9F}" type="presOf" srcId="{93A140AE-01DB-4E35-85DC-EA798A25D0F4}" destId="{560A7C1A-B354-EF42-8C3D-795DA9BEB266}" srcOrd="0" destOrd="0" presId="urn:microsoft.com/office/officeart/2005/8/layout/vList2"/>
    <dgm:cxn modelId="{B84A2973-3314-415F-B4E5-136BB7B4725A}" srcId="{CC46D3F6-7328-47B5-9DB0-7F0E8BA0D041}" destId="{1EE9997B-3397-4C9E-B870-D4EAD65344AD}" srcOrd="1" destOrd="0" parTransId="{E954066A-59CA-4946-AEED-359CEFBEC81B}" sibTransId="{325D89C9-DFEC-42B0-BB1E-9A33968FD465}"/>
    <dgm:cxn modelId="{564AC775-11F8-EC4B-B738-71A7D6FA5A0E}" type="presOf" srcId="{CAD6F026-96BE-4B2D-A9A5-C50922A87470}" destId="{6C3F65E3-0CBE-2547-BB1B-490D020FBBD9}" srcOrd="0" destOrd="0" presId="urn:microsoft.com/office/officeart/2005/8/layout/vList2"/>
    <dgm:cxn modelId="{74FDD387-1685-C647-A2BC-F38FE57BBA55}" type="presOf" srcId="{CC46D3F6-7328-47B5-9DB0-7F0E8BA0D041}" destId="{E7591677-EE7A-3A4E-BA70-509FC1403801}" srcOrd="0" destOrd="0" presId="urn:microsoft.com/office/officeart/2005/8/layout/vList2"/>
    <dgm:cxn modelId="{083D0A88-9646-4364-8637-DEBCE70A5D30}" srcId="{CC46D3F6-7328-47B5-9DB0-7F0E8BA0D041}" destId="{2DF08E5A-AC59-4852-A7F4-8C5F781B4328}" srcOrd="0" destOrd="0" parTransId="{3AD7B23C-C92D-479E-A624-BDC1CDC52907}" sibTransId="{B59CA504-70AF-485C-881A-FDC0A8FF4BCF}"/>
    <dgm:cxn modelId="{A52A5E9F-29BF-4D62-BA59-F107CF32FDED}" srcId="{CC46D3F6-7328-47B5-9DB0-7F0E8BA0D041}" destId="{4E994DAA-A6DB-4A53-BDD6-70D638497DFD}" srcOrd="6" destOrd="0" parTransId="{DAE22E30-E18E-4EFC-A481-1D5ADA9FDB17}" sibTransId="{CBA0831A-DEDC-4582-BB97-CDA565C06DAC}"/>
    <dgm:cxn modelId="{9AA128D4-15AE-4A22-9D20-25633268B9A8}" srcId="{CC46D3F6-7328-47B5-9DB0-7F0E8BA0D041}" destId="{EC5C3C55-6771-425E-935B-EEC428B9D8DF}" srcOrd="4" destOrd="0" parTransId="{2DEEFA8C-09EF-4DE0-9B5A-EC5EF0DBD251}" sibTransId="{802B40FE-398C-43B7-84E7-249A124B16C4}"/>
    <dgm:cxn modelId="{759FF1DE-A527-644A-A460-0BEA61CBA8AE}" type="presOf" srcId="{2DF08E5A-AC59-4852-A7F4-8C5F781B4328}" destId="{97D63ADC-B409-0843-BE96-C5EFA5E8F3FF}" srcOrd="0" destOrd="0" presId="urn:microsoft.com/office/officeart/2005/8/layout/vList2"/>
    <dgm:cxn modelId="{F0C994F0-6985-EC45-AB40-0C9D5ADA76F9}" type="presOf" srcId="{1EE9997B-3397-4C9E-B870-D4EAD65344AD}" destId="{82FE87DA-D747-D043-92AB-59285227359D}" srcOrd="0" destOrd="0" presId="urn:microsoft.com/office/officeart/2005/8/layout/vList2"/>
    <dgm:cxn modelId="{2D7B0EF3-EB65-4A15-87A5-731CC5F1DEAD}" srcId="{CC46D3F6-7328-47B5-9DB0-7F0E8BA0D041}" destId="{4AF72CE2-244C-4A6A-A97D-0BF5D511F6BF}" srcOrd="2" destOrd="0" parTransId="{6A1FF04C-7910-4E5D-901A-19C1A421C341}" sibTransId="{EA659C98-CBEE-413E-B7FE-5A194E70B4FF}"/>
    <dgm:cxn modelId="{BA6577FB-601B-5F4D-BE61-047BA510E075}" type="presOf" srcId="{4AF72CE2-244C-4A6A-A97D-0BF5D511F6BF}" destId="{9E5C02CD-D6AF-2A45-A328-0855E2DB76D7}" srcOrd="0" destOrd="0" presId="urn:microsoft.com/office/officeart/2005/8/layout/vList2"/>
    <dgm:cxn modelId="{5B3230FE-AE97-C349-87B6-48B9D5CDF510}" type="presOf" srcId="{4E994DAA-A6DB-4A53-BDD6-70D638497DFD}" destId="{0013C09C-9802-4841-92A2-45598A61C832}" srcOrd="0" destOrd="0" presId="urn:microsoft.com/office/officeart/2005/8/layout/vList2"/>
    <dgm:cxn modelId="{9E8CC1FB-1103-5342-9045-B86348E427DF}" type="presParOf" srcId="{E7591677-EE7A-3A4E-BA70-509FC1403801}" destId="{97D63ADC-B409-0843-BE96-C5EFA5E8F3FF}" srcOrd="0" destOrd="0" presId="urn:microsoft.com/office/officeart/2005/8/layout/vList2"/>
    <dgm:cxn modelId="{59A4662E-E6AB-FA49-8C28-AC15E0C80D3C}" type="presParOf" srcId="{E7591677-EE7A-3A4E-BA70-509FC1403801}" destId="{4640C694-634F-F642-BAA2-B422B0BDDEEF}" srcOrd="1" destOrd="0" presId="urn:microsoft.com/office/officeart/2005/8/layout/vList2"/>
    <dgm:cxn modelId="{27E114C1-8570-0142-994F-1C1FB4041036}" type="presParOf" srcId="{E7591677-EE7A-3A4E-BA70-509FC1403801}" destId="{82FE87DA-D747-D043-92AB-59285227359D}" srcOrd="2" destOrd="0" presId="urn:microsoft.com/office/officeart/2005/8/layout/vList2"/>
    <dgm:cxn modelId="{18ED85BA-92D8-7A42-AB8E-2F6C8DE8D3F1}" type="presParOf" srcId="{E7591677-EE7A-3A4E-BA70-509FC1403801}" destId="{2831531B-3D1C-9A40-A021-9FF83B7B5631}" srcOrd="3" destOrd="0" presId="urn:microsoft.com/office/officeart/2005/8/layout/vList2"/>
    <dgm:cxn modelId="{940D1A22-6FB5-7649-927A-AE414BBDCE88}" type="presParOf" srcId="{E7591677-EE7A-3A4E-BA70-509FC1403801}" destId="{9E5C02CD-D6AF-2A45-A328-0855E2DB76D7}" srcOrd="4" destOrd="0" presId="urn:microsoft.com/office/officeart/2005/8/layout/vList2"/>
    <dgm:cxn modelId="{3BA0A7C8-C355-534A-9EC6-A79E43541378}" type="presParOf" srcId="{E7591677-EE7A-3A4E-BA70-509FC1403801}" destId="{78119351-F2D6-6F43-BE58-7942C1DF3529}" srcOrd="5" destOrd="0" presId="urn:microsoft.com/office/officeart/2005/8/layout/vList2"/>
    <dgm:cxn modelId="{6D0669F8-BB61-A84A-BE03-9B0CE923D19D}" type="presParOf" srcId="{E7591677-EE7A-3A4E-BA70-509FC1403801}" destId="{560A7C1A-B354-EF42-8C3D-795DA9BEB266}" srcOrd="6" destOrd="0" presId="urn:microsoft.com/office/officeart/2005/8/layout/vList2"/>
    <dgm:cxn modelId="{CD3E79F5-CADE-FB45-9DE7-306635F1DC8F}" type="presParOf" srcId="{E7591677-EE7A-3A4E-BA70-509FC1403801}" destId="{B6F6B508-9C44-B045-AB85-882652D11826}" srcOrd="7" destOrd="0" presId="urn:microsoft.com/office/officeart/2005/8/layout/vList2"/>
    <dgm:cxn modelId="{70255522-3561-D34B-A324-2B48135D94D6}" type="presParOf" srcId="{E7591677-EE7A-3A4E-BA70-509FC1403801}" destId="{5B7F5D10-1A59-9F49-8862-786CBB146761}" srcOrd="8" destOrd="0" presId="urn:microsoft.com/office/officeart/2005/8/layout/vList2"/>
    <dgm:cxn modelId="{913A720C-AF10-B648-9987-38EB1AF775F4}" type="presParOf" srcId="{E7591677-EE7A-3A4E-BA70-509FC1403801}" destId="{A78842CD-CBBE-C242-A9F4-A0798A78C77E}" srcOrd="9" destOrd="0" presId="urn:microsoft.com/office/officeart/2005/8/layout/vList2"/>
    <dgm:cxn modelId="{E97B0B1B-0143-6F4C-8B99-E3F91992852E}" type="presParOf" srcId="{E7591677-EE7A-3A4E-BA70-509FC1403801}" destId="{6C3F65E3-0CBE-2547-BB1B-490D020FBBD9}" srcOrd="10" destOrd="0" presId="urn:microsoft.com/office/officeart/2005/8/layout/vList2"/>
    <dgm:cxn modelId="{F00443A0-5DC2-C040-8382-706C33F07BCF}" type="presParOf" srcId="{E7591677-EE7A-3A4E-BA70-509FC1403801}" destId="{32D93507-3613-5B48-8C32-D242E61D6103}" srcOrd="11" destOrd="0" presId="urn:microsoft.com/office/officeart/2005/8/layout/vList2"/>
    <dgm:cxn modelId="{DA8376BE-CBE9-A84F-BE38-654C96DCDC68}" type="presParOf" srcId="{E7591677-EE7A-3A4E-BA70-509FC1403801}" destId="{0013C09C-9802-4841-92A2-45598A61C83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C2008B-9EFA-425E-AC34-07C58A420E96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8EBE730-EC84-4627-AFDC-150D758F4A6B}">
      <dgm:prSet custT="1"/>
      <dgm:spPr/>
      <dgm:t>
        <a:bodyPr/>
        <a:lstStyle/>
        <a:p>
          <a:r>
            <a:rPr lang="nl-NL" sz="2000" dirty="0"/>
            <a:t>Geef niet direct commentaar maar vraag door</a:t>
          </a:r>
          <a:endParaRPr lang="en-US" sz="2000" dirty="0"/>
        </a:p>
      </dgm:t>
    </dgm:pt>
    <dgm:pt modelId="{85EBF68E-9A71-41EF-8B78-201D31158DDE}" type="parTrans" cxnId="{F610B7D9-4B33-40CB-825D-0D7D33C2DCCD}">
      <dgm:prSet/>
      <dgm:spPr/>
      <dgm:t>
        <a:bodyPr/>
        <a:lstStyle/>
        <a:p>
          <a:endParaRPr lang="en-US"/>
        </a:p>
      </dgm:t>
    </dgm:pt>
    <dgm:pt modelId="{CB16F1CD-564E-454D-94C2-A4B62CCCC140}" type="sibTrans" cxnId="{F610B7D9-4B33-40CB-825D-0D7D33C2DCCD}">
      <dgm:prSet/>
      <dgm:spPr/>
      <dgm:t>
        <a:bodyPr/>
        <a:lstStyle/>
        <a:p>
          <a:endParaRPr lang="en-US"/>
        </a:p>
      </dgm:t>
    </dgm:pt>
    <dgm:pt modelId="{C82DEC63-DC0A-47A0-B4C0-35EA4CF98BB2}">
      <dgm:prSet/>
      <dgm:spPr/>
      <dgm:t>
        <a:bodyPr/>
        <a:lstStyle/>
        <a:p>
          <a:r>
            <a:rPr lang="nl-NL"/>
            <a:t>Stel vragen waarop jij het antwoord NIET weet</a:t>
          </a:r>
          <a:endParaRPr lang="en-US"/>
        </a:p>
      </dgm:t>
    </dgm:pt>
    <dgm:pt modelId="{58BA171B-C31F-4071-B9C6-090E333CF9FE}" type="parTrans" cxnId="{E80991DF-D35B-4B60-A03B-0F60FE85328A}">
      <dgm:prSet/>
      <dgm:spPr/>
      <dgm:t>
        <a:bodyPr/>
        <a:lstStyle/>
        <a:p>
          <a:endParaRPr lang="en-US"/>
        </a:p>
      </dgm:t>
    </dgm:pt>
    <dgm:pt modelId="{7D9913D9-BBE9-4218-8309-3BCAE7155848}" type="sibTrans" cxnId="{E80991DF-D35B-4B60-A03B-0F60FE85328A}">
      <dgm:prSet/>
      <dgm:spPr/>
      <dgm:t>
        <a:bodyPr/>
        <a:lstStyle/>
        <a:p>
          <a:endParaRPr lang="en-US"/>
        </a:p>
      </dgm:t>
    </dgm:pt>
    <dgm:pt modelId="{B253E993-5247-4F5B-9E74-8D9FBB095616}">
      <dgm:prSet/>
      <dgm:spPr/>
      <dgm:t>
        <a:bodyPr/>
        <a:lstStyle/>
        <a:p>
          <a:r>
            <a:rPr lang="nl-NL"/>
            <a:t>Help met het verwoorden van cognitieve processen (vergelijken, tegenstelling, oplossing etc</a:t>
          </a:r>
          <a:endParaRPr lang="en-US"/>
        </a:p>
      </dgm:t>
    </dgm:pt>
    <dgm:pt modelId="{1B00456B-93A7-4FE2-BD23-70E264FF732D}" type="parTrans" cxnId="{849B9EC1-1155-49B7-9325-1402B322925D}">
      <dgm:prSet/>
      <dgm:spPr/>
      <dgm:t>
        <a:bodyPr/>
        <a:lstStyle/>
        <a:p>
          <a:endParaRPr lang="en-US"/>
        </a:p>
      </dgm:t>
    </dgm:pt>
    <dgm:pt modelId="{D845E615-6BB4-4681-904E-5D108BFF71BD}" type="sibTrans" cxnId="{849B9EC1-1155-49B7-9325-1402B322925D}">
      <dgm:prSet/>
      <dgm:spPr/>
      <dgm:t>
        <a:bodyPr/>
        <a:lstStyle/>
        <a:p>
          <a:endParaRPr lang="en-US"/>
        </a:p>
      </dgm:t>
    </dgm:pt>
    <dgm:pt modelId="{78DF53DA-700A-43A1-8893-A6D34DA33DFF}">
      <dgm:prSet/>
      <dgm:spPr/>
      <dgm:t>
        <a:bodyPr/>
        <a:lstStyle/>
        <a:p>
          <a:r>
            <a:rPr lang="nl-NL"/>
            <a:t>Maak cognitieve processen volgbaar voor anderen door te herhalen, samen te vatten of te controleren of je het goed begrepen hebt</a:t>
          </a:r>
          <a:endParaRPr lang="en-US"/>
        </a:p>
      </dgm:t>
    </dgm:pt>
    <dgm:pt modelId="{2B5A7BED-7C3C-4172-92AA-A366B7D3727E}" type="parTrans" cxnId="{69AABB58-448A-429A-89A2-AAE711D45CAD}">
      <dgm:prSet/>
      <dgm:spPr/>
      <dgm:t>
        <a:bodyPr/>
        <a:lstStyle/>
        <a:p>
          <a:endParaRPr lang="en-US"/>
        </a:p>
      </dgm:t>
    </dgm:pt>
    <dgm:pt modelId="{36E2743B-ECDA-4B80-8918-CA4F3B9E471F}" type="sibTrans" cxnId="{69AABB58-448A-429A-89A2-AAE711D45CAD}">
      <dgm:prSet/>
      <dgm:spPr/>
      <dgm:t>
        <a:bodyPr/>
        <a:lstStyle/>
        <a:p>
          <a:endParaRPr lang="en-US"/>
        </a:p>
      </dgm:t>
    </dgm:pt>
    <dgm:pt modelId="{EEBADE7B-1322-A34B-953E-837E914A5C71}" type="pres">
      <dgm:prSet presAssocID="{05C2008B-9EFA-425E-AC34-07C58A420E96}" presName="linear" presStyleCnt="0">
        <dgm:presLayoutVars>
          <dgm:animLvl val="lvl"/>
          <dgm:resizeHandles val="exact"/>
        </dgm:presLayoutVars>
      </dgm:prSet>
      <dgm:spPr/>
    </dgm:pt>
    <dgm:pt modelId="{864B1E5A-6615-F743-A85C-CC27EDB72D87}" type="pres">
      <dgm:prSet presAssocID="{08EBE730-EC84-4627-AFDC-150D758F4A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1A963F7-8B07-FA41-91A6-18D3D1094D65}" type="pres">
      <dgm:prSet presAssocID="{CB16F1CD-564E-454D-94C2-A4B62CCCC140}" presName="spacer" presStyleCnt="0"/>
      <dgm:spPr/>
    </dgm:pt>
    <dgm:pt modelId="{7FAEADBE-21C2-F24B-88DA-9928F5F70580}" type="pres">
      <dgm:prSet presAssocID="{C82DEC63-DC0A-47A0-B4C0-35EA4CF98BB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0069484-6323-9946-B61F-414C0C7DD5CC}" type="pres">
      <dgm:prSet presAssocID="{7D9913D9-BBE9-4218-8309-3BCAE7155848}" presName="spacer" presStyleCnt="0"/>
      <dgm:spPr/>
    </dgm:pt>
    <dgm:pt modelId="{906C1CBF-1FEB-9048-A63F-5A273C17D227}" type="pres">
      <dgm:prSet presAssocID="{B253E993-5247-4F5B-9E74-8D9FBB0956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D6728B-2A66-924F-8E94-25266720ED6B}" type="pres">
      <dgm:prSet presAssocID="{D845E615-6BB4-4681-904E-5D108BFF71BD}" presName="spacer" presStyleCnt="0"/>
      <dgm:spPr/>
    </dgm:pt>
    <dgm:pt modelId="{6849DC8A-55CF-6B48-A93B-05F2D0E434EB}" type="pres">
      <dgm:prSet presAssocID="{78DF53DA-700A-43A1-8893-A6D34DA33DF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19C8214-E8E8-1C47-942E-294C064E09AC}" type="presOf" srcId="{78DF53DA-700A-43A1-8893-A6D34DA33DFF}" destId="{6849DC8A-55CF-6B48-A93B-05F2D0E434EB}" srcOrd="0" destOrd="0" presId="urn:microsoft.com/office/officeart/2005/8/layout/vList2"/>
    <dgm:cxn modelId="{73A9A422-E780-BB4B-825F-EB56A9460E78}" type="presOf" srcId="{B253E993-5247-4F5B-9E74-8D9FBB095616}" destId="{906C1CBF-1FEB-9048-A63F-5A273C17D227}" srcOrd="0" destOrd="0" presId="urn:microsoft.com/office/officeart/2005/8/layout/vList2"/>
    <dgm:cxn modelId="{E87C8E32-86CC-734E-A334-5E3D5E3405D6}" type="presOf" srcId="{05C2008B-9EFA-425E-AC34-07C58A420E96}" destId="{EEBADE7B-1322-A34B-953E-837E914A5C71}" srcOrd="0" destOrd="0" presId="urn:microsoft.com/office/officeart/2005/8/layout/vList2"/>
    <dgm:cxn modelId="{69AABB58-448A-429A-89A2-AAE711D45CAD}" srcId="{05C2008B-9EFA-425E-AC34-07C58A420E96}" destId="{78DF53DA-700A-43A1-8893-A6D34DA33DFF}" srcOrd="3" destOrd="0" parTransId="{2B5A7BED-7C3C-4172-92AA-A366B7D3727E}" sibTransId="{36E2743B-ECDA-4B80-8918-CA4F3B9E471F}"/>
    <dgm:cxn modelId="{6F61AF96-785E-3E48-A893-68DF6605017E}" type="presOf" srcId="{C82DEC63-DC0A-47A0-B4C0-35EA4CF98BB2}" destId="{7FAEADBE-21C2-F24B-88DA-9928F5F70580}" srcOrd="0" destOrd="0" presId="urn:microsoft.com/office/officeart/2005/8/layout/vList2"/>
    <dgm:cxn modelId="{849B9EC1-1155-49B7-9325-1402B322925D}" srcId="{05C2008B-9EFA-425E-AC34-07C58A420E96}" destId="{B253E993-5247-4F5B-9E74-8D9FBB095616}" srcOrd="2" destOrd="0" parTransId="{1B00456B-93A7-4FE2-BD23-70E264FF732D}" sibTransId="{D845E615-6BB4-4681-904E-5D108BFF71BD}"/>
    <dgm:cxn modelId="{F610B7D9-4B33-40CB-825D-0D7D33C2DCCD}" srcId="{05C2008B-9EFA-425E-AC34-07C58A420E96}" destId="{08EBE730-EC84-4627-AFDC-150D758F4A6B}" srcOrd="0" destOrd="0" parTransId="{85EBF68E-9A71-41EF-8B78-201D31158DDE}" sibTransId="{CB16F1CD-564E-454D-94C2-A4B62CCCC140}"/>
    <dgm:cxn modelId="{E80991DF-D35B-4B60-A03B-0F60FE85328A}" srcId="{05C2008B-9EFA-425E-AC34-07C58A420E96}" destId="{C82DEC63-DC0A-47A0-B4C0-35EA4CF98BB2}" srcOrd="1" destOrd="0" parTransId="{58BA171B-C31F-4071-B9C6-090E333CF9FE}" sibTransId="{7D9913D9-BBE9-4218-8309-3BCAE7155848}"/>
    <dgm:cxn modelId="{592227F4-B614-F746-B75E-E3CCB43608A1}" type="presOf" srcId="{08EBE730-EC84-4627-AFDC-150D758F4A6B}" destId="{864B1E5A-6615-F743-A85C-CC27EDB72D87}" srcOrd="0" destOrd="0" presId="urn:microsoft.com/office/officeart/2005/8/layout/vList2"/>
    <dgm:cxn modelId="{706FCAF4-ABDB-D949-B984-A3159B67DC4C}" type="presParOf" srcId="{EEBADE7B-1322-A34B-953E-837E914A5C71}" destId="{864B1E5A-6615-F743-A85C-CC27EDB72D87}" srcOrd="0" destOrd="0" presId="urn:microsoft.com/office/officeart/2005/8/layout/vList2"/>
    <dgm:cxn modelId="{A9AEFB3E-817A-4941-9128-77DEF4EC39DA}" type="presParOf" srcId="{EEBADE7B-1322-A34B-953E-837E914A5C71}" destId="{A1A963F7-8B07-FA41-91A6-18D3D1094D65}" srcOrd="1" destOrd="0" presId="urn:microsoft.com/office/officeart/2005/8/layout/vList2"/>
    <dgm:cxn modelId="{E879E338-46DE-6D4C-AE40-B57E38757722}" type="presParOf" srcId="{EEBADE7B-1322-A34B-953E-837E914A5C71}" destId="{7FAEADBE-21C2-F24B-88DA-9928F5F70580}" srcOrd="2" destOrd="0" presId="urn:microsoft.com/office/officeart/2005/8/layout/vList2"/>
    <dgm:cxn modelId="{9B7B1ACF-8FAF-E949-BFBB-AB16E5D26625}" type="presParOf" srcId="{EEBADE7B-1322-A34B-953E-837E914A5C71}" destId="{00069484-6323-9946-B61F-414C0C7DD5CC}" srcOrd="3" destOrd="0" presId="urn:microsoft.com/office/officeart/2005/8/layout/vList2"/>
    <dgm:cxn modelId="{967E17F6-15D0-7E4D-A49F-FEE113D7B245}" type="presParOf" srcId="{EEBADE7B-1322-A34B-953E-837E914A5C71}" destId="{906C1CBF-1FEB-9048-A63F-5A273C17D227}" srcOrd="4" destOrd="0" presId="urn:microsoft.com/office/officeart/2005/8/layout/vList2"/>
    <dgm:cxn modelId="{0058149A-1729-5448-88EC-6BC1E6ED7DCB}" type="presParOf" srcId="{EEBADE7B-1322-A34B-953E-837E914A5C71}" destId="{B7D6728B-2A66-924F-8E94-25266720ED6B}" srcOrd="5" destOrd="0" presId="urn:microsoft.com/office/officeart/2005/8/layout/vList2"/>
    <dgm:cxn modelId="{840417AE-D079-0C47-8959-50C2278224EC}" type="presParOf" srcId="{EEBADE7B-1322-A34B-953E-837E914A5C71}" destId="{6849DC8A-55CF-6B48-A93B-05F2D0E434E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AFD6E1-DF38-4D6F-B853-6C5258C65A9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59C7EED-3227-48B0-BE51-0F24CD619EB9}">
      <dgm:prSet/>
      <dgm:spPr/>
      <dgm:t>
        <a:bodyPr/>
        <a:lstStyle/>
        <a:p>
          <a:r>
            <a:rPr lang="nl-NL"/>
            <a:t>Onderzoek aan de hand van het schema je eigen interactie met de leerlingen.</a:t>
          </a:r>
          <a:endParaRPr lang="en-US"/>
        </a:p>
      </dgm:t>
    </dgm:pt>
    <dgm:pt modelId="{65BB9006-C066-4E98-B437-0F0A54503C52}" type="parTrans" cxnId="{07A79C23-CF14-465E-8D8D-69D4A5FB2B83}">
      <dgm:prSet/>
      <dgm:spPr/>
      <dgm:t>
        <a:bodyPr/>
        <a:lstStyle/>
        <a:p>
          <a:endParaRPr lang="en-US"/>
        </a:p>
      </dgm:t>
    </dgm:pt>
    <dgm:pt modelId="{351CB4BD-48C9-4A39-A43D-35AC2D2B2FCD}" type="sibTrans" cxnId="{07A79C23-CF14-465E-8D8D-69D4A5FB2B83}">
      <dgm:prSet/>
      <dgm:spPr/>
      <dgm:t>
        <a:bodyPr/>
        <a:lstStyle/>
        <a:p>
          <a:endParaRPr lang="en-US"/>
        </a:p>
      </dgm:t>
    </dgm:pt>
    <dgm:pt modelId="{2C5CB01E-316B-480C-B020-F1FF657730EE}">
      <dgm:prSet/>
      <dgm:spPr/>
      <dgm:t>
        <a:bodyPr/>
        <a:lstStyle/>
        <a:p>
          <a:r>
            <a:rPr lang="nl-NL"/>
            <a:t>Je kunt dit doen door jezelf met beeld en geluid op te nemen met je mobile (of alleen geluid)</a:t>
          </a:r>
          <a:endParaRPr lang="en-US"/>
        </a:p>
      </dgm:t>
    </dgm:pt>
    <dgm:pt modelId="{FF4A19A8-40B6-4C22-81AD-54D64BA2F8B7}" type="parTrans" cxnId="{AC29E10C-C6A8-48E9-AD16-117728E7A93F}">
      <dgm:prSet/>
      <dgm:spPr/>
      <dgm:t>
        <a:bodyPr/>
        <a:lstStyle/>
        <a:p>
          <a:endParaRPr lang="en-US"/>
        </a:p>
      </dgm:t>
    </dgm:pt>
    <dgm:pt modelId="{DE022890-3C25-4EEF-8186-1A6CF3257A2A}" type="sibTrans" cxnId="{AC29E10C-C6A8-48E9-AD16-117728E7A93F}">
      <dgm:prSet/>
      <dgm:spPr/>
      <dgm:t>
        <a:bodyPr/>
        <a:lstStyle/>
        <a:p>
          <a:endParaRPr lang="en-US"/>
        </a:p>
      </dgm:t>
    </dgm:pt>
    <dgm:pt modelId="{FF98654F-0472-4727-848E-8094E854D36D}">
      <dgm:prSet/>
      <dgm:spPr/>
      <dgm:t>
        <a:bodyPr/>
        <a:lstStyle/>
        <a:p>
          <a:r>
            <a:rPr lang="nl-NL"/>
            <a:t>Je kunt een collega/maatje vragen je te filmen</a:t>
          </a:r>
          <a:endParaRPr lang="en-US"/>
        </a:p>
      </dgm:t>
    </dgm:pt>
    <dgm:pt modelId="{4D94F648-F326-4031-8986-E77CE49E659A}" type="parTrans" cxnId="{0D6EADA9-32FD-484A-AB55-57EF571484DC}">
      <dgm:prSet/>
      <dgm:spPr/>
      <dgm:t>
        <a:bodyPr/>
        <a:lstStyle/>
        <a:p>
          <a:endParaRPr lang="en-US"/>
        </a:p>
      </dgm:t>
    </dgm:pt>
    <dgm:pt modelId="{CF4B0C1C-402C-491E-BC73-C469580FEC9D}" type="sibTrans" cxnId="{0D6EADA9-32FD-484A-AB55-57EF571484DC}">
      <dgm:prSet/>
      <dgm:spPr/>
      <dgm:t>
        <a:bodyPr/>
        <a:lstStyle/>
        <a:p>
          <a:endParaRPr lang="en-US"/>
        </a:p>
      </dgm:t>
    </dgm:pt>
    <dgm:pt modelId="{6C74C760-38DE-42A6-AADC-A2636E4EE35B}">
      <dgm:prSet/>
      <dgm:spPr/>
      <dgm:t>
        <a:bodyPr/>
        <a:lstStyle/>
        <a:p>
          <a:r>
            <a:rPr lang="nl-NL"/>
            <a:t>Bespreek de opnames met je maatje aan de hand van de lijst </a:t>
          </a:r>
          <a:r>
            <a:rPr lang="nl-NL" i="1"/>
            <a:t>interactievaardigheden.</a:t>
          </a:r>
          <a:endParaRPr lang="en-US"/>
        </a:p>
      </dgm:t>
    </dgm:pt>
    <dgm:pt modelId="{C5A47D62-7FC5-4FDE-921B-55A8F1AD2F6F}" type="parTrans" cxnId="{ACE0B16F-74D1-48AF-9ED1-A4FA4CE56448}">
      <dgm:prSet/>
      <dgm:spPr/>
      <dgm:t>
        <a:bodyPr/>
        <a:lstStyle/>
        <a:p>
          <a:endParaRPr lang="en-US"/>
        </a:p>
      </dgm:t>
    </dgm:pt>
    <dgm:pt modelId="{6646F52C-1CC3-4DAD-8BC4-FF2ADDA3C986}" type="sibTrans" cxnId="{ACE0B16F-74D1-48AF-9ED1-A4FA4CE56448}">
      <dgm:prSet/>
      <dgm:spPr/>
      <dgm:t>
        <a:bodyPr/>
        <a:lstStyle/>
        <a:p>
          <a:endParaRPr lang="en-US"/>
        </a:p>
      </dgm:t>
    </dgm:pt>
    <dgm:pt modelId="{43EC2488-D1C2-1941-A6A4-67636E17FB7F}" type="pres">
      <dgm:prSet presAssocID="{0EAFD6E1-DF38-4D6F-B853-6C5258C65A96}" presName="linear" presStyleCnt="0">
        <dgm:presLayoutVars>
          <dgm:animLvl val="lvl"/>
          <dgm:resizeHandles val="exact"/>
        </dgm:presLayoutVars>
      </dgm:prSet>
      <dgm:spPr/>
    </dgm:pt>
    <dgm:pt modelId="{C5A260B7-53FE-EE41-9D17-57501E1F9BE3}" type="pres">
      <dgm:prSet presAssocID="{659C7EED-3227-48B0-BE51-0F24CD619EB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4F116F2-EBA3-254D-AA5C-084D8EBAF93D}" type="pres">
      <dgm:prSet presAssocID="{351CB4BD-48C9-4A39-A43D-35AC2D2B2FCD}" presName="spacer" presStyleCnt="0"/>
      <dgm:spPr/>
    </dgm:pt>
    <dgm:pt modelId="{6034813E-1445-0846-A888-DAA5B4DD6445}" type="pres">
      <dgm:prSet presAssocID="{2C5CB01E-316B-480C-B020-F1FF657730E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D0197F1-FA29-E149-ABD0-B6A608424220}" type="pres">
      <dgm:prSet presAssocID="{DE022890-3C25-4EEF-8186-1A6CF3257A2A}" presName="spacer" presStyleCnt="0"/>
      <dgm:spPr/>
    </dgm:pt>
    <dgm:pt modelId="{F081B647-BEF2-7142-873D-DD405D14652C}" type="pres">
      <dgm:prSet presAssocID="{FF98654F-0472-4727-848E-8094E854D36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F81CD80-E5C1-3C43-A204-7FF4232EA5FC}" type="pres">
      <dgm:prSet presAssocID="{CF4B0C1C-402C-491E-BC73-C469580FEC9D}" presName="spacer" presStyleCnt="0"/>
      <dgm:spPr/>
    </dgm:pt>
    <dgm:pt modelId="{EF502442-0C76-5D46-83CB-FB2AE902472B}" type="pres">
      <dgm:prSet presAssocID="{6C74C760-38DE-42A6-AADC-A2636E4EE35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C29E10C-C6A8-48E9-AD16-117728E7A93F}" srcId="{0EAFD6E1-DF38-4D6F-B853-6C5258C65A96}" destId="{2C5CB01E-316B-480C-B020-F1FF657730EE}" srcOrd="1" destOrd="0" parTransId="{FF4A19A8-40B6-4C22-81AD-54D64BA2F8B7}" sibTransId="{DE022890-3C25-4EEF-8186-1A6CF3257A2A}"/>
    <dgm:cxn modelId="{07A79C23-CF14-465E-8D8D-69D4A5FB2B83}" srcId="{0EAFD6E1-DF38-4D6F-B853-6C5258C65A96}" destId="{659C7EED-3227-48B0-BE51-0F24CD619EB9}" srcOrd="0" destOrd="0" parTransId="{65BB9006-C066-4E98-B437-0F0A54503C52}" sibTransId="{351CB4BD-48C9-4A39-A43D-35AC2D2B2FCD}"/>
    <dgm:cxn modelId="{B95D474C-07AF-9143-B276-8507BDD64690}" type="presOf" srcId="{659C7EED-3227-48B0-BE51-0F24CD619EB9}" destId="{C5A260B7-53FE-EE41-9D17-57501E1F9BE3}" srcOrd="0" destOrd="0" presId="urn:microsoft.com/office/officeart/2005/8/layout/vList2"/>
    <dgm:cxn modelId="{ACE0B16F-74D1-48AF-9ED1-A4FA4CE56448}" srcId="{0EAFD6E1-DF38-4D6F-B853-6C5258C65A96}" destId="{6C74C760-38DE-42A6-AADC-A2636E4EE35B}" srcOrd="3" destOrd="0" parTransId="{C5A47D62-7FC5-4FDE-921B-55A8F1AD2F6F}" sibTransId="{6646F52C-1CC3-4DAD-8BC4-FF2ADDA3C986}"/>
    <dgm:cxn modelId="{3BE5118E-1DCF-C543-832A-6E16BDAFEDEE}" type="presOf" srcId="{2C5CB01E-316B-480C-B020-F1FF657730EE}" destId="{6034813E-1445-0846-A888-DAA5B4DD6445}" srcOrd="0" destOrd="0" presId="urn:microsoft.com/office/officeart/2005/8/layout/vList2"/>
    <dgm:cxn modelId="{0D6EADA9-32FD-484A-AB55-57EF571484DC}" srcId="{0EAFD6E1-DF38-4D6F-B853-6C5258C65A96}" destId="{FF98654F-0472-4727-848E-8094E854D36D}" srcOrd="2" destOrd="0" parTransId="{4D94F648-F326-4031-8986-E77CE49E659A}" sibTransId="{CF4B0C1C-402C-491E-BC73-C469580FEC9D}"/>
    <dgm:cxn modelId="{A3A2C0E5-8565-2546-B7D2-C019059A068D}" type="presOf" srcId="{0EAFD6E1-DF38-4D6F-B853-6C5258C65A96}" destId="{43EC2488-D1C2-1941-A6A4-67636E17FB7F}" srcOrd="0" destOrd="0" presId="urn:microsoft.com/office/officeart/2005/8/layout/vList2"/>
    <dgm:cxn modelId="{5CD1E6F6-2934-7249-B71B-1F316A68086E}" type="presOf" srcId="{FF98654F-0472-4727-848E-8094E854D36D}" destId="{F081B647-BEF2-7142-873D-DD405D14652C}" srcOrd="0" destOrd="0" presId="urn:microsoft.com/office/officeart/2005/8/layout/vList2"/>
    <dgm:cxn modelId="{421E7AFF-D481-4446-8AB6-9EFED2862934}" type="presOf" srcId="{6C74C760-38DE-42A6-AADC-A2636E4EE35B}" destId="{EF502442-0C76-5D46-83CB-FB2AE902472B}" srcOrd="0" destOrd="0" presId="urn:microsoft.com/office/officeart/2005/8/layout/vList2"/>
    <dgm:cxn modelId="{5C5EBD51-D065-EC45-92A0-592E12C5176A}" type="presParOf" srcId="{43EC2488-D1C2-1941-A6A4-67636E17FB7F}" destId="{C5A260B7-53FE-EE41-9D17-57501E1F9BE3}" srcOrd="0" destOrd="0" presId="urn:microsoft.com/office/officeart/2005/8/layout/vList2"/>
    <dgm:cxn modelId="{3215E198-606D-6A42-A428-2AC9CA7D01CB}" type="presParOf" srcId="{43EC2488-D1C2-1941-A6A4-67636E17FB7F}" destId="{F4F116F2-EBA3-254D-AA5C-084D8EBAF93D}" srcOrd="1" destOrd="0" presId="urn:microsoft.com/office/officeart/2005/8/layout/vList2"/>
    <dgm:cxn modelId="{D108518D-FB24-6342-84F6-9BEFF9105AC9}" type="presParOf" srcId="{43EC2488-D1C2-1941-A6A4-67636E17FB7F}" destId="{6034813E-1445-0846-A888-DAA5B4DD6445}" srcOrd="2" destOrd="0" presId="urn:microsoft.com/office/officeart/2005/8/layout/vList2"/>
    <dgm:cxn modelId="{C28A1682-FB39-9A49-B62B-C447FF5F67A4}" type="presParOf" srcId="{43EC2488-D1C2-1941-A6A4-67636E17FB7F}" destId="{6D0197F1-FA29-E149-ABD0-B6A608424220}" srcOrd="3" destOrd="0" presId="urn:microsoft.com/office/officeart/2005/8/layout/vList2"/>
    <dgm:cxn modelId="{09E2A50E-2111-B241-A326-FC2160FE65F1}" type="presParOf" srcId="{43EC2488-D1C2-1941-A6A4-67636E17FB7F}" destId="{F081B647-BEF2-7142-873D-DD405D14652C}" srcOrd="4" destOrd="0" presId="urn:microsoft.com/office/officeart/2005/8/layout/vList2"/>
    <dgm:cxn modelId="{1F12FD02-0782-0148-B228-3404FE93A238}" type="presParOf" srcId="{43EC2488-D1C2-1941-A6A4-67636E17FB7F}" destId="{EF81CD80-E5C1-3C43-A204-7FF4232EA5FC}" srcOrd="5" destOrd="0" presId="urn:microsoft.com/office/officeart/2005/8/layout/vList2"/>
    <dgm:cxn modelId="{74EDA582-09CF-8A4A-BC1F-06DD956CEF8D}" type="presParOf" srcId="{43EC2488-D1C2-1941-A6A4-67636E17FB7F}" destId="{EF502442-0C76-5D46-83CB-FB2AE90247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D2ACB5-521E-4206-A42D-A0E0893CAD3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84C76C7-E7DC-4017-B447-D26E8E695E0C}">
      <dgm:prSet/>
      <dgm:spPr/>
      <dgm:t>
        <a:bodyPr/>
        <a:lstStyle/>
        <a:p>
          <a:r>
            <a:rPr lang="nl-NL"/>
            <a:t>Niet</a:t>
          </a:r>
          <a:endParaRPr lang="en-US"/>
        </a:p>
      </dgm:t>
    </dgm:pt>
    <dgm:pt modelId="{0F35EFF5-8132-4A3C-9168-EEAE233F2632}" type="parTrans" cxnId="{B4AA4099-C31B-4A38-9D40-A3494F3336E2}">
      <dgm:prSet/>
      <dgm:spPr/>
      <dgm:t>
        <a:bodyPr/>
        <a:lstStyle/>
        <a:p>
          <a:endParaRPr lang="en-US"/>
        </a:p>
      </dgm:t>
    </dgm:pt>
    <dgm:pt modelId="{0AE42895-1984-4C81-9B2D-7A93B2C647AA}" type="sibTrans" cxnId="{B4AA4099-C31B-4A38-9D40-A3494F3336E2}">
      <dgm:prSet/>
      <dgm:spPr/>
      <dgm:t>
        <a:bodyPr/>
        <a:lstStyle/>
        <a:p>
          <a:endParaRPr lang="en-US"/>
        </a:p>
      </dgm:t>
    </dgm:pt>
    <dgm:pt modelId="{603CF5AE-B32E-4872-9F04-1E97DD87D50C}">
      <dgm:prSet/>
      <dgm:spPr/>
      <dgm:t>
        <a:bodyPr/>
        <a:lstStyle/>
        <a:p>
          <a:r>
            <a:rPr lang="nl-NL"/>
            <a:t>Invullen </a:t>
          </a:r>
          <a:endParaRPr lang="en-US"/>
        </a:p>
      </dgm:t>
    </dgm:pt>
    <dgm:pt modelId="{CAB33BFB-84A2-4ED9-8133-FD249C7D1D50}" type="parTrans" cxnId="{79C8BCDE-D9EC-451B-B6B0-4135C35BEA48}">
      <dgm:prSet/>
      <dgm:spPr/>
      <dgm:t>
        <a:bodyPr/>
        <a:lstStyle/>
        <a:p>
          <a:endParaRPr lang="en-US"/>
        </a:p>
      </dgm:t>
    </dgm:pt>
    <dgm:pt modelId="{C086D1A2-5124-4C71-AD3F-B7FD20A6C290}" type="sibTrans" cxnId="{79C8BCDE-D9EC-451B-B6B0-4135C35BEA48}">
      <dgm:prSet/>
      <dgm:spPr/>
      <dgm:t>
        <a:bodyPr/>
        <a:lstStyle/>
        <a:p>
          <a:endParaRPr lang="en-US"/>
        </a:p>
      </dgm:t>
    </dgm:pt>
    <dgm:pt modelId="{47B1DF2C-607D-4E51-A750-06D91D04B5DF}">
      <dgm:prSet/>
      <dgm:spPr/>
      <dgm:t>
        <a:bodyPr/>
        <a:lstStyle/>
        <a:p>
          <a:r>
            <a:rPr lang="nl-NL"/>
            <a:t>Voor </a:t>
          </a:r>
          <a:endParaRPr lang="en-US"/>
        </a:p>
      </dgm:t>
    </dgm:pt>
    <dgm:pt modelId="{29EE757B-2F2F-4A0C-A723-5AB47E22A4F2}" type="parTrans" cxnId="{154C4BAC-A054-41ED-9B14-2C5B0FA99EE3}">
      <dgm:prSet/>
      <dgm:spPr/>
      <dgm:t>
        <a:bodyPr/>
        <a:lstStyle/>
        <a:p>
          <a:endParaRPr lang="en-US"/>
        </a:p>
      </dgm:t>
    </dgm:pt>
    <dgm:pt modelId="{A520BA05-AF76-4605-85CC-5F76169F1E93}" type="sibTrans" cxnId="{154C4BAC-A054-41ED-9B14-2C5B0FA99EE3}">
      <dgm:prSet/>
      <dgm:spPr/>
      <dgm:t>
        <a:bodyPr/>
        <a:lstStyle/>
        <a:p>
          <a:endParaRPr lang="en-US"/>
        </a:p>
      </dgm:t>
    </dgm:pt>
    <dgm:pt modelId="{83D637B9-EB57-4B74-B6CE-1115EC5A325A}">
      <dgm:prSet/>
      <dgm:spPr/>
      <dgm:t>
        <a:bodyPr/>
        <a:lstStyle/>
        <a:p>
          <a:r>
            <a:rPr lang="nl-NL"/>
            <a:t>Een </a:t>
          </a:r>
          <a:endParaRPr lang="en-US"/>
        </a:p>
      </dgm:t>
    </dgm:pt>
    <dgm:pt modelId="{F864F915-D0AB-4C24-8D7A-73542D119117}" type="parTrans" cxnId="{2D07BE2D-DE54-47D9-874D-FD44BF35F2A1}">
      <dgm:prSet/>
      <dgm:spPr/>
      <dgm:t>
        <a:bodyPr/>
        <a:lstStyle/>
        <a:p>
          <a:endParaRPr lang="en-US"/>
        </a:p>
      </dgm:t>
    </dgm:pt>
    <dgm:pt modelId="{04C58A7B-7965-4D78-B193-A6E5620CAC65}" type="sibTrans" cxnId="{2D07BE2D-DE54-47D9-874D-FD44BF35F2A1}">
      <dgm:prSet/>
      <dgm:spPr/>
      <dgm:t>
        <a:bodyPr/>
        <a:lstStyle/>
        <a:p>
          <a:endParaRPr lang="en-US"/>
        </a:p>
      </dgm:t>
    </dgm:pt>
    <dgm:pt modelId="{6CAA2874-BBD7-4DC8-8246-7609E13007E5}">
      <dgm:prSet/>
      <dgm:spPr/>
      <dgm:t>
        <a:bodyPr/>
        <a:lstStyle/>
        <a:p>
          <a:r>
            <a:rPr lang="nl-NL"/>
            <a:t>Ander</a:t>
          </a:r>
          <a:endParaRPr lang="en-US"/>
        </a:p>
      </dgm:t>
    </dgm:pt>
    <dgm:pt modelId="{BE8D781D-51EF-4DF3-9F4F-4738E8958CB9}" type="parTrans" cxnId="{5D14637B-8F75-4902-8504-1B7C3A98D03B}">
      <dgm:prSet/>
      <dgm:spPr/>
      <dgm:t>
        <a:bodyPr/>
        <a:lstStyle/>
        <a:p>
          <a:endParaRPr lang="en-US"/>
        </a:p>
      </dgm:t>
    </dgm:pt>
    <dgm:pt modelId="{5ED2EAD7-66FC-4446-85E0-AA131A4E934F}" type="sibTrans" cxnId="{5D14637B-8F75-4902-8504-1B7C3A98D03B}">
      <dgm:prSet/>
      <dgm:spPr/>
      <dgm:t>
        <a:bodyPr/>
        <a:lstStyle/>
        <a:p>
          <a:endParaRPr lang="en-US"/>
        </a:p>
      </dgm:t>
    </dgm:pt>
    <dgm:pt modelId="{4B047667-9B0F-004C-A769-13D94DE5EB40}" type="pres">
      <dgm:prSet presAssocID="{85D2ACB5-521E-4206-A42D-A0E0893CAD39}" presName="diagram" presStyleCnt="0">
        <dgm:presLayoutVars>
          <dgm:dir/>
          <dgm:resizeHandles val="exact"/>
        </dgm:presLayoutVars>
      </dgm:prSet>
      <dgm:spPr/>
    </dgm:pt>
    <dgm:pt modelId="{DE3A5F22-2BB4-3844-946E-12E1D9D9DEA1}" type="pres">
      <dgm:prSet presAssocID="{F84C76C7-E7DC-4017-B447-D26E8E695E0C}" presName="node" presStyleLbl="node1" presStyleIdx="0" presStyleCnt="5">
        <dgm:presLayoutVars>
          <dgm:bulletEnabled val="1"/>
        </dgm:presLayoutVars>
      </dgm:prSet>
      <dgm:spPr/>
    </dgm:pt>
    <dgm:pt modelId="{C58D179E-CFC3-2C48-AE61-4340EE202E3F}" type="pres">
      <dgm:prSet presAssocID="{0AE42895-1984-4C81-9B2D-7A93B2C647AA}" presName="sibTrans" presStyleCnt="0"/>
      <dgm:spPr/>
    </dgm:pt>
    <dgm:pt modelId="{6A1797E1-11A9-EF46-9783-95D7FA234CD7}" type="pres">
      <dgm:prSet presAssocID="{603CF5AE-B32E-4872-9F04-1E97DD87D50C}" presName="node" presStyleLbl="node1" presStyleIdx="1" presStyleCnt="5">
        <dgm:presLayoutVars>
          <dgm:bulletEnabled val="1"/>
        </dgm:presLayoutVars>
      </dgm:prSet>
      <dgm:spPr/>
    </dgm:pt>
    <dgm:pt modelId="{9F944106-F0EB-5040-843A-1E745E3EC736}" type="pres">
      <dgm:prSet presAssocID="{C086D1A2-5124-4C71-AD3F-B7FD20A6C290}" presName="sibTrans" presStyleCnt="0"/>
      <dgm:spPr/>
    </dgm:pt>
    <dgm:pt modelId="{967F1C31-071C-9C43-85AB-617E0E22224B}" type="pres">
      <dgm:prSet presAssocID="{47B1DF2C-607D-4E51-A750-06D91D04B5DF}" presName="node" presStyleLbl="node1" presStyleIdx="2" presStyleCnt="5">
        <dgm:presLayoutVars>
          <dgm:bulletEnabled val="1"/>
        </dgm:presLayoutVars>
      </dgm:prSet>
      <dgm:spPr/>
    </dgm:pt>
    <dgm:pt modelId="{E12F59C8-93A6-374F-8CEF-F5E1C02C7A4D}" type="pres">
      <dgm:prSet presAssocID="{A520BA05-AF76-4605-85CC-5F76169F1E93}" presName="sibTrans" presStyleCnt="0"/>
      <dgm:spPr/>
    </dgm:pt>
    <dgm:pt modelId="{87C72A9B-FBB2-9940-AE7C-2B9ADCEF51AD}" type="pres">
      <dgm:prSet presAssocID="{83D637B9-EB57-4B74-B6CE-1115EC5A325A}" presName="node" presStyleLbl="node1" presStyleIdx="3" presStyleCnt="5">
        <dgm:presLayoutVars>
          <dgm:bulletEnabled val="1"/>
        </dgm:presLayoutVars>
      </dgm:prSet>
      <dgm:spPr/>
    </dgm:pt>
    <dgm:pt modelId="{EF1E6442-C52A-0D4E-BF93-516EC03AB025}" type="pres">
      <dgm:prSet presAssocID="{04C58A7B-7965-4D78-B193-A6E5620CAC65}" presName="sibTrans" presStyleCnt="0"/>
      <dgm:spPr/>
    </dgm:pt>
    <dgm:pt modelId="{8686CA36-349A-2D43-A199-DF787F13C856}" type="pres">
      <dgm:prSet presAssocID="{6CAA2874-BBD7-4DC8-8246-7609E13007E5}" presName="node" presStyleLbl="node1" presStyleIdx="4" presStyleCnt="5">
        <dgm:presLayoutVars>
          <dgm:bulletEnabled val="1"/>
        </dgm:presLayoutVars>
      </dgm:prSet>
      <dgm:spPr/>
    </dgm:pt>
  </dgm:ptLst>
  <dgm:cxnLst>
    <dgm:cxn modelId="{4A213900-26F4-2342-BB05-14C71F4B4696}" type="presOf" srcId="{47B1DF2C-607D-4E51-A750-06D91D04B5DF}" destId="{967F1C31-071C-9C43-85AB-617E0E22224B}" srcOrd="0" destOrd="0" presId="urn:microsoft.com/office/officeart/2005/8/layout/default"/>
    <dgm:cxn modelId="{7B481F01-756D-7D44-B2AD-FE36835FED16}" type="presOf" srcId="{603CF5AE-B32E-4872-9F04-1E97DD87D50C}" destId="{6A1797E1-11A9-EF46-9783-95D7FA234CD7}" srcOrd="0" destOrd="0" presId="urn:microsoft.com/office/officeart/2005/8/layout/default"/>
    <dgm:cxn modelId="{2D07BE2D-DE54-47D9-874D-FD44BF35F2A1}" srcId="{85D2ACB5-521E-4206-A42D-A0E0893CAD39}" destId="{83D637B9-EB57-4B74-B6CE-1115EC5A325A}" srcOrd="3" destOrd="0" parTransId="{F864F915-D0AB-4C24-8D7A-73542D119117}" sibTransId="{04C58A7B-7965-4D78-B193-A6E5620CAC65}"/>
    <dgm:cxn modelId="{3042DC6F-B497-0F44-A3AB-F061AF5EE5EC}" type="presOf" srcId="{6CAA2874-BBD7-4DC8-8246-7609E13007E5}" destId="{8686CA36-349A-2D43-A199-DF787F13C856}" srcOrd="0" destOrd="0" presId="urn:microsoft.com/office/officeart/2005/8/layout/default"/>
    <dgm:cxn modelId="{6D545E75-240E-6B4D-97E5-A313EFD49AD1}" type="presOf" srcId="{85D2ACB5-521E-4206-A42D-A0E0893CAD39}" destId="{4B047667-9B0F-004C-A769-13D94DE5EB40}" srcOrd="0" destOrd="0" presId="urn:microsoft.com/office/officeart/2005/8/layout/default"/>
    <dgm:cxn modelId="{5D14637B-8F75-4902-8504-1B7C3A98D03B}" srcId="{85D2ACB5-521E-4206-A42D-A0E0893CAD39}" destId="{6CAA2874-BBD7-4DC8-8246-7609E13007E5}" srcOrd="4" destOrd="0" parTransId="{BE8D781D-51EF-4DF3-9F4F-4738E8958CB9}" sibTransId="{5ED2EAD7-66FC-4446-85E0-AA131A4E934F}"/>
    <dgm:cxn modelId="{B4AA4099-C31B-4A38-9D40-A3494F3336E2}" srcId="{85D2ACB5-521E-4206-A42D-A0E0893CAD39}" destId="{F84C76C7-E7DC-4017-B447-D26E8E695E0C}" srcOrd="0" destOrd="0" parTransId="{0F35EFF5-8132-4A3C-9168-EEAE233F2632}" sibTransId="{0AE42895-1984-4C81-9B2D-7A93B2C647AA}"/>
    <dgm:cxn modelId="{154C4BAC-A054-41ED-9B14-2C5B0FA99EE3}" srcId="{85D2ACB5-521E-4206-A42D-A0E0893CAD39}" destId="{47B1DF2C-607D-4E51-A750-06D91D04B5DF}" srcOrd="2" destOrd="0" parTransId="{29EE757B-2F2F-4A0C-A723-5AB47E22A4F2}" sibTransId="{A520BA05-AF76-4605-85CC-5F76169F1E93}"/>
    <dgm:cxn modelId="{D5CC25AE-8BCA-AC48-BF22-AAE28080E2E3}" type="presOf" srcId="{F84C76C7-E7DC-4017-B447-D26E8E695E0C}" destId="{DE3A5F22-2BB4-3844-946E-12E1D9D9DEA1}" srcOrd="0" destOrd="0" presId="urn:microsoft.com/office/officeart/2005/8/layout/default"/>
    <dgm:cxn modelId="{79C8BCDE-D9EC-451B-B6B0-4135C35BEA48}" srcId="{85D2ACB5-521E-4206-A42D-A0E0893CAD39}" destId="{603CF5AE-B32E-4872-9F04-1E97DD87D50C}" srcOrd="1" destOrd="0" parTransId="{CAB33BFB-84A2-4ED9-8133-FD249C7D1D50}" sibTransId="{C086D1A2-5124-4C71-AD3F-B7FD20A6C290}"/>
    <dgm:cxn modelId="{FC2F1FE4-0124-DD49-A2D8-58849F57EDF1}" type="presOf" srcId="{83D637B9-EB57-4B74-B6CE-1115EC5A325A}" destId="{87C72A9B-FBB2-9940-AE7C-2B9ADCEF51AD}" srcOrd="0" destOrd="0" presId="urn:microsoft.com/office/officeart/2005/8/layout/default"/>
    <dgm:cxn modelId="{CED31FFF-5159-6C45-AE7C-BB2AF325254B}" type="presParOf" srcId="{4B047667-9B0F-004C-A769-13D94DE5EB40}" destId="{DE3A5F22-2BB4-3844-946E-12E1D9D9DEA1}" srcOrd="0" destOrd="0" presId="urn:microsoft.com/office/officeart/2005/8/layout/default"/>
    <dgm:cxn modelId="{D14AE4AE-7F6A-6E4A-8C87-9AE60DD94FA3}" type="presParOf" srcId="{4B047667-9B0F-004C-A769-13D94DE5EB40}" destId="{C58D179E-CFC3-2C48-AE61-4340EE202E3F}" srcOrd="1" destOrd="0" presId="urn:microsoft.com/office/officeart/2005/8/layout/default"/>
    <dgm:cxn modelId="{8DDB8BDD-4D7B-384F-8E3B-F1DFAB42F8ED}" type="presParOf" srcId="{4B047667-9B0F-004C-A769-13D94DE5EB40}" destId="{6A1797E1-11A9-EF46-9783-95D7FA234CD7}" srcOrd="2" destOrd="0" presId="urn:microsoft.com/office/officeart/2005/8/layout/default"/>
    <dgm:cxn modelId="{95B64D06-F77F-CA44-8F09-3AA61AD528B9}" type="presParOf" srcId="{4B047667-9B0F-004C-A769-13D94DE5EB40}" destId="{9F944106-F0EB-5040-843A-1E745E3EC736}" srcOrd="3" destOrd="0" presId="urn:microsoft.com/office/officeart/2005/8/layout/default"/>
    <dgm:cxn modelId="{E89976AA-706A-8B40-B957-4BC63C02FB84}" type="presParOf" srcId="{4B047667-9B0F-004C-A769-13D94DE5EB40}" destId="{967F1C31-071C-9C43-85AB-617E0E22224B}" srcOrd="4" destOrd="0" presId="urn:microsoft.com/office/officeart/2005/8/layout/default"/>
    <dgm:cxn modelId="{F487ABAE-931A-C34A-A6D0-752C6D074A2A}" type="presParOf" srcId="{4B047667-9B0F-004C-A769-13D94DE5EB40}" destId="{E12F59C8-93A6-374F-8CEF-F5E1C02C7A4D}" srcOrd="5" destOrd="0" presId="urn:microsoft.com/office/officeart/2005/8/layout/default"/>
    <dgm:cxn modelId="{9A85F6D4-57BD-CA4F-91F8-4FF3D595B901}" type="presParOf" srcId="{4B047667-9B0F-004C-A769-13D94DE5EB40}" destId="{87C72A9B-FBB2-9940-AE7C-2B9ADCEF51AD}" srcOrd="6" destOrd="0" presId="urn:microsoft.com/office/officeart/2005/8/layout/default"/>
    <dgm:cxn modelId="{3E573B47-DCCC-D14A-B370-50AE0CD916BF}" type="presParOf" srcId="{4B047667-9B0F-004C-A769-13D94DE5EB40}" destId="{EF1E6442-C52A-0D4E-BF93-516EC03AB025}" srcOrd="7" destOrd="0" presId="urn:microsoft.com/office/officeart/2005/8/layout/default"/>
    <dgm:cxn modelId="{16D2294C-8910-7D49-8C56-5FB1D9B0D4A6}" type="presParOf" srcId="{4B047667-9B0F-004C-A769-13D94DE5EB40}" destId="{8686CA36-349A-2D43-A199-DF787F13C85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220E21-14F7-4412-B1FB-010D711CCE6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C60414A-660E-460C-95E4-E0D462A94FA1}">
      <dgm:prSet/>
      <dgm:spPr/>
      <dgm:t>
        <a:bodyPr/>
        <a:lstStyle/>
        <a:p>
          <a:pPr>
            <a:defRPr cap="all"/>
          </a:pPr>
          <a:r>
            <a:rPr lang="nl-NL"/>
            <a:t>Niet direct een </a:t>
          </a:r>
          <a:r>
            <a:rPr lang="nl-NL" u="sng"/>
            <a:t>Oordeel</a:t>
          </a:r>
          <a:r>
            <a:rPr lang="nl-NL"/>
            <a:t> uitspreken</a:t>
          </a:r>
          <a:endParaRPr lang="en-US"/>
        </a:p>
      </dgm:t>
    </dgm:pt>
    <dgm:pt modelId="{CF501FFE-82D1-4265-89DD-A344BE623EF3}" type="parTrans" cxnId="{565280C5-BA0C-4216-948D-ECC28434EE1A}">
      <dgm:prSet/>
      <dgm:spPr/>
      <dgm:t>
        <a:bodyPr/>
        <a:lstStyle/>
        <a:p>
          <a:endParaRPr lang="en-US"/>
        </a:p>
      </dgm:t>
    </dgm:pt>
    <dgm:pt modelId="{3DEBD279-88FB-448C-9FA4-6DDBF723189A}" type="sibTrans" cxnId="{565280C5-BA0C-4216-948D-ECC28434EE1A}">
      <dgm:prSet/>
      <dgm:spPr/>
      <dgm:t>
        <a:bodyPr/>
        <a:lstStyle/>
        <a:p>
          <a:endParaRPr lang="en-US"/>
        </a:p>
      </dgm:t>
    </dgm:pt>
    <dgm:pt modelId="{E60C27F5-E256-44E0-B914-F9089469FFA8}">
      <dgm:prSet/>
      <dgm:spPr/>
      <dgm:t>
        <a:bodyPr/>
        <a:lstStyle/>
        <a:p>
          <a:pPr>
            <a:defRPr cap="all"/>
          </a:pPr>
          <a:r>
            <a:rPr lang="nl-NL"/>
            <a:t>Niet direct een </a:t>
          </a:r>
          <a:r>
            <a:rPr lang="nl-NL" u="sng"/>
            <a:t>Mening</a:t>
          </a:r>
          <a:r>
            <a:rPr lang="nl-NL"/>
            <a:t> geven</a:t>
          </a:r>
          <a:endParaRPr lang="en-US"/>
        </a:p>
      </dgm:t>
    </dgm:pt>
    <dgm:pt modelId="{DDBD2BB2-0024-48B5-8415-FF361F801773}" type="parTrans" cxnId="{70D96A45-79AC-40A6-B35E-323662BD32AD}">
      <dgm:prSet/>
      <dgm:spPr/>
      <dgm:t>
        <a:bodyPr/>
        <a:lstStyle/>
        <a:p>
          <a:endParaRPr lang="en-US"/>
        </a:p>
      </dgm:t>
    </dgm:pt>
    <dgm:pt modelId="{55B4E406-C633-46FE-A544-ECCC4F361A17}" type="sibTrans" cxnId="{70D96A45-79AC-40A6-B35E-323662BD32AD}">
      <dgm:prSet/>
      <dgm:spPr/>
      <dgm:t>
        <a:bodyPr/>
        <a:lstStyle/>
        <a:p>
          <a:endParaRPr lang="en-US"/>
        </a:p>
      </dgm:t>
    </dgm:pt>
    <dgm:pt modelId="{DBD6B42A-AE44-4F47-B59C-BB840E055B3A}">
      <dgm:prSet/>
      <dgm:spPr/>
      <dgm:t>
        <a:bodyPr/>
        <a:lstStyle/>
        <a:p>
          <a:pPr>
            <a:defRPr cap="all"/>
          </a:pPr>
          <a:r>
            <a:rPr lang="nl-NL" dirty="0"/>
            <a:t>Geen </a:t>
          </a:r>
          <a:r>
            <a:rPr lang="nl-NL" u="sng" dirty="0"/>
            <a:t>Aannames</a:t>
          </a:r>
          <a:r>
            <a:rPr lang="nl-NL" dirty="0"/>
            <a:t> doen maar vragen of interpretatie klopt.</a:t>
          </a:r>
          <a:endParaRPr lang="en-US" dirty="0"/>
        </a:p>
      </dgm:t>
    </dgm:pt>
    <dgm:pt modelId="{5B18655B-FB61-4EDF-9127-A07E9930D793}" type="parTrans" cxnId="{E5D89BEA-23E8-4A89-96FE-088E5F0DA592}">
      <dgm:prSet/>
      <dgm:spPr/>
      <dgm:t>
        <a:bodyPr/>
        <a:lstStyle/>
        <a:p>
          <a:endParaRPr lang="en-US"/>
        </a:p>
      </dgm:t>
    </dgm:pt>
    <dgm:pt modelId="{0E17AB76-539E-40A6-9B26-442FF898B9E9}" type="sibTrans" cxnId="{E5D89BEA-23E8-4A89-96FE-088E5F0DA592}">
      <dgm:prSet/>
      <dgm:spPr/>
      <dgm:t>
        <a:bodyPr/>
        <a:lstStyle/>
        <a:p>
          <a:endParaRPr lang="en-US"/>
        </a:p>
      </dgm:t>
    </dgm:pt>
    <dgm:pt modelId="{58318F26-96F5-41B9-9796-CF5189F61574}" type="pres">
      <dgm:prSet presAssocID="{6C220E21-14F7-4412-B1FB-010D711CCE69}" presName="root" presStyleCnt="0">
        <dgm:presLayoutVars>
          <dgm:dir/>
          <dgm:resizeHandles val="exact"/>
        </dgm:presLayoutVars>
      </dgm:prSet>
      <dgm:spPr/>
    </dgm:pt>
    <dgm:pt modelId="{BD358E40-F1B0-4D8C-AC7B-FD6F829E1A07}" type="pres">
      <dgm:prSet presAssocID="{2C60414A-660E-460C-95E4-E0D462A94FA1}" presName="compNode" presStyleCnt="0"/>
      <dgm:spPr/>
    </dgm:pt>
    <dgm:pt modelId="{B32E35B3-6833-4652-BF45-EE4956C36AA6}" type="pres">
      <dgm:prSet presAssocID="{2C60414A-660E-460C-95E4-E0D462A94FA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297E5F0-9DDB-4870-BD18-E7A3E0A622C7}" type="pres">
      <dgm:prSet presAssocID="{2C60414A-660E-460C-95E4-E0D462A94F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ter"/>
        </a:ext>
      </dgm:extLst>
    </dgm:pt>
    <dgm:pt modelId="{2E921979-3BE8-4561-830B-B3CD494467DF}" type="pres">
      <dgm:prSet presAssocID="{2C60414A-660E-460C-95E4-E0D462A94FA1}" presName="spaceRect" presStyleCnt="0"/>
      <dgm:spPr/>
    </dgm:pt>
    <dgm:pt modelId="{A261B104-88FE-4FFB-A180-41282F578F16}" type="pres">
      <dgm:prSet presAssocID="{2C60414A-660E-460C-95E4-E0D462A94FA1}" presName="textRect" presStyleLbl="revTx" presStyleIdx="0" presStyleCnt="3">
        <dgm:presLayoutVars>
          <dgm:chMax val="1"/>
          <dgm:chPref val="1"/>
        </dgm:presLayoutVars>
      </dgm:prSet>
      <dgm:spPr/>
    </dgm:pt>
    <dgm:pt modelId="{4D012D2F-48D2-4D4C-91E6-3D9534B25A78}" type="pres">
      <dgm:prSet presAssocID="{3DEBD279-88FB-448C-9FA4-6DDBF723189A}" presName="sibTrans" presStyleCnt="0"/>
      <dgm:spPr/>
    </dgm:pt>
    <dgm:pt modelId="{2B636728-7A8D-47D9-8C20-96073CEB97AB}" type="pres">
      <dgm:prSet presAssocID="{E60C27F5-E256-44E0-B914-F9089469FFA8}" presName="compNode" presStyleCnt="0"/>
      <dgm:spPr/>
    </dgm:pt>
    <dgm:pt modelId="{46645922-4309-4E7B-8583-0267D3FF016D}" type="pres">
      <dgm:prSet presAssocID="{E60C27F5-E256-44E0-B914-F9089469FFA8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472F521-0AB6-42B2-98D9-17FCC0A3C59B}" type="pres">
      <dgm:prSet presAssocID="{E60C27F5-E256-44E0-B914-F9089469FFA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erend"/>
        </a:ext>
      </dgm:extLst>
    </dgm:pt>
    <dgm:pt modelId="{E103522E-D837-4F9D-ADB3-1461296C9A27}" type="pres">
      <dgm:prSet presAssocID="{E60C27F5-E256-44E0-B914-F9089469FFA8}" presName="spaceRect" presStyleCnt="0"/>
      <dgm:spPr/>
    </dgm:pt>
    <dgm:pt modelId="{819AB841-A378-4C26-989E-CDBFB7BB5E2E}" type="pres">
      <dgm:prSet presAssocID="{E60C27F5-E256-44E0-B914-F9089469FFA8}" presName="textRect" presStyleLbl="revTx" presStyleIdx="1" presStyleCnt="3">
        <dgm:presLayoutVars>
          <dgm:chMax val="1"/>
          <dgm:chPref val="1"/>
        </dgm:presLayoutVars>
      </dgm:prSet>
      <dgm:spPr/>
    </dgm:pt>
    <dgm:pt modelId="{9882A71A-AF1A-49C9-9B8E-B06853704C45}" type="pres">
      <dgm:prSet presAssocID="{55B4E406-C633-46FE-A544-ECCC4F361A17}" presName="sibTrans" presStyleCnt="0"/>
      <dgm:spPr/>
    </dgm:pt>
    <dgm:pt modelId="{5D5F71F9-579C-4435-B2B4-2FE48DC29B33}" type="pres">
      <dgm:prSet presAssocID="{DBD6B42A-AE44-4F47-B59C-BB840E055B3A}" presName="compNode" presStyleCnt="0"/>
      <dgm:spPr/>
    </dgm:pt>
    <dgm:pt modelId="{F29D30F5-E412-4EBB-A157-9A96ABF9E5D5}" type="pres">
      <dgm:prSet presAssocID="{DBD6B42A-AE44-4F47-B59C-BB840E055B3A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D35E724-F8FE-489A-87F2-149A6ABEC71E}" type="pres">
      <dgm:prSet presAssocID="{DBD6B42A-AE44-4F47-B59C-BB840E055B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ragen"/>
        </a:ext>
      </dgm:extLst>
    </dgm:pt>
    <dgm:pt modelId="{6A3061FE-64E7-4F99-ADE2-38DBAA569550}" type="pres">
      <dgm:prSet presAssocID="{DBD6B42A-AE44-4F47-B59C-BB840E055B3A}" presName="spaceRect" presStyleCnt="0"/>
      <dgm:spPr/>
    </dgm:pt>
    <dgm:pt modelId="{734E9448-2B16-43B2-A962-933714BD71C3}" type="pres">
      <dgm:prSet presAssocID="{DBD6B42A-AE44-4F47-B59C-BB840E055B3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0D96A45-79AC-40A6-B35E-323662BD32AD}" srcId="{6C220E21-14F7-4412-B1FB-010D711CCE69}" destId="{E60C27F5-E256-44E0-B914-F9089469FFA8}" srcOrd="1" destOrd="0" parTransId="{DDBD2BB2-0024-48B5-8415-FF361F801773}" sibTransId="{55B4E406-C633-46FE-A544-ECCC4F361A17}"/>
    <dgm:cxn modelId="{6C897C4A-C53E-4E65-BC9A-35E3C19C52E3}" type="presOf" srcId="{2C60414A-660E-460C-95E4-E0D462A94FA1}" destId="{A261B104-88FE-4FFB-A180-41282F578F16}" srcOrd="0" destOrd="0" presId="urn:microsoft.com/office/officeart/2018/5/layout/IconLeafLabelList"/>
    <dgm:cxn modelId="{F91CC552-536F-4E55-A687-9DA753BAE39F}" type="presOf" srcId="{DBD6B42A-AE44-4F47-B59C-BB840E055B3A}" destId="{734E9448-2B16-43B2-A962-933714BD71C3}" srcOrd="0" destOrd="0" presId="urn:microsoft.com/office/officeart/2018/5/layout/IconLeafLabelList"/>
    <dgm:cxn modelId="{CAE39466-0C26-407D-BCEA-EFA07DCF97D8}" type="presOf" srcId="{6C220E21-14F7-4412-B1FB-010D711CCE69}" destId="{58318F26-96F5-41B9-9796-CF5189F61574}" srcOrd="0" destOrd="0" presId="urn:microsoft.com/office/officeart/2018/5/layout/IconLeafLabelList"/>
    <dgm:cxn modelId="{FD448E7F-A45E-4C63-ADB8-92BC360C3AAB}" type="presOf" srcId="{E60C27F5-E256-44E0-B914-F9089469FFA8}" destId="{819AB841-A378-4C26-989E-CDBFB7BB5E2E}" srcOrd="0" destOrd="0" presId="urn:microsoft.com/office/officeart/2018/5/layout/IconLeafLabelList"/>
    <dgm:cxn modelId="{565280C5-BA0C-4216-948D-ECC28434EE1A}" srcId="{6C220E21-14F7-4412-B1FB-010D711CCE69}" destId="{2C60414A-660E-460C-95E4-E0D462A94FA1}" srcOrd="0" destOrd="0" parTransId="{CF501FFE-82D1-4265-89DD-A344BE623EF3}" sibTransId="{3DEBD279-88FB-448C-9FA4-6DDBF723189A}"/>
    <dgm:cxn modelId="{E5D89BEA-23E8-4A89-96FE-088E5F0DA592}" srcId="{6C220E21-14F7-4412-B1FB-010D711CCE69}" destId="{DBD6B42A-AE44-4F47-B59C-BB840E055B3A}" srcOrd="2" destOrd="0" parTransId="{5B18655B-FB61-4EDF-9127-A07E9930D793}" sibTransId="{0E17AB76-539E-40A6-9B26-442FF898B9E9}"/>
    <dgm:cxn modelId="{0CB5FE3F-1D54-44B4-B109-6E30C1BB8C06}" type="presParOf" srcId="{58318F26-96F5-41B9-9796-CF5189F61574}" destId="{BD358E40-F1B0-4D8C-AC7B-FD6F829E1A07}" srcOrd="0" destOrd="0" presId="urn:microsoft.com/office/officeart/2018/5/layout/IconLeafLabelList"/>
    <dgm:cxn modelId="{7A6148E1-1207-4D3B-9298-C15E87D92DF6}" type="presParOf" srcId="{BD358E40-F1B0-4D8C-AC7B-FD6F829E1A07}" destId="{B32E35B3-6833-4652-BF45-EE4956C36AA6}" srcOrd="0" destOrd="0" presId="urn:microsoft.com/office/officeart/2018/5/layout/IconLeafLabelList"/>
    <dgm:cxn modelId="{D36E6801-E981-4710-AF62-5CC7334AEA6E}" type="presParOf" srcId="{BD358E40-F1B0-4D8C-AC7B-FD6F829E1A07}" destId="{0297E5F0-9DDB-4870-BD18-E7A3E0A622C7}" srcOrd="1" destOrd="0" presId="urn:microsoft.com/office/officeart/2018/5/layout/IconLeafLabelList"/>
    <dgm:cxn modelId="{C1D33459-0A15-4443-AE93-AF0157115FC0}" type="presParOf" srcId="{BD358E40-F1B0-4D8C-AC7B-FD6F829E1A07}" destId="{2E921979-3BE8-4561-830B-B3CD494467DF}" srcOrd="2" destOrd="0" presId="urn:microsoft.com/office/officeart/2018/5/layout/IconLeafLabelList"/>
    <dgm:cxn modelId="{23E625E5-2188-4078-9305-3621FEAC9C83}" type="presParOf" srcId="{BD358E40-F1B0-4D8C-AC7B-FD6F829E1A07}" destId="{A261B104-88FE-4FFB-A180-41282F578F16}" srcOrd="3" destOrd="0" presId="urn:microsoft.com/office/officeart/2018/5/layout/IconLeafLabelList"/>
    <dgm:cxn modelId="{6763B769-8F32-425D-921D-8413975A30E2}" type="presParOf" srcId="{58318F26-96F5-41B9-9796-CF5189F61574}" destId="{4D012D2F-48D2-4D4C-91E6-3D9534B25A78}" srcOrd="1" destOrd="0" presId="urn:microsoft.com/office/officeart/2018/5/layout/IconLeafLabelList"/>
    <dgm:cxn modelId="{745F630F-E8A4-4526-B61C-470C0902FFA5}" type="presParOf" srcId="{58318F26-96F5-41B9-9796-CF5189F61574}" destId="{2B636728-7A8D-47D9-8C20-96073CEB97AB}" srcOrd="2" destOrd="0" presId="urn:microsoft.com/office/officeart/2018/5/layout/IconLeafLabelList"/>
    <dgm:cxn modelId="{9110BF9C-25A8-4171-B4EB-9695EB26FD0E}" type="presParOf" srcId="{2B636728-7A8D-47D9-8C20-96073CEB97AB}" destId="{46645922-4309-4E7B-8583-0267D3FF016D}" srcOrd="0" destOrd="0" presId="urn:microsoft.com/office/officeart/2018/5/layout/IconLeafLabelList"/>
    <dgm:cxn modelId="{BDB3A178-CE58-472D-A51B-0AAC4879267B}" type="presParOf" srcId="{2B636728-7A8D-47D9-8C20-96073CEB97AB}" destId="{B472F521-0AB6-42B2-98D9-17FCC0A3C59B}" srcOrd="1" destOrd="0" presId="urn:microsoft.com/office/officeart/2018/5/layout/IconLeafLabelList"/>
    <dgm:cxn modelId="{F4487A62-52DC-4053-A696-D83FF16A640E}" type="presParOf" srcId="{2B636728-7A8D-47D9-8C20-96073CEB97AB}" destId="{E103522E-D837-4F9D-ADB3-1461296C9A27}" srcOrd="2" destOrd="0" presId="urn:microsoft.com/office/officeart/2018/5/layout/IconLeafLabelList"/>
    <dgm:cxn modelId="{1D1C7E51-C8B8-4775-8572-FCB91D14A568}" type="presParOf" srcId="{2B636728-7A8D-47D9-8C20-96073CEB97AB}" destId="{819AB841-A378-4C26-989E-CDBFB7BB5E2E}" srcOrd="3" destOrd="0" presId="urn:microsoft.com/office/officeart/2018/5/layout/IconLeafLabelList"/>
    <dgm:cxn modelId="{D1341A5D-97B8-4E8E-8BD0-FC8A53D3CA11}" type="presParOf" srcId="{58318F26-96F5-41B9-9796-CF5189F61574}" destId="{9882A71A-AF1A-49C9-9B8E-B06853704C45}" srcOrd="3" destOrd="0" presId="urn:microsoft.com/office/officeart/2018/5/layout/IconLeafLabelList"/>
    <dgm:cxn modelId="{37D0A141-32A3-4164-B883-300CBE5D97B5}" type="presParOf" srcId="{58318F26-96F5-41B9-9796-CF5189F61574}" destId="{5D5F71F9-579C-4435-B2B4-2FE48DC29B33}" srcOrd="4" destOrd="0" presId="urn:microsoft.com/office/officeart/2018/5/layout/IconLeafLabelList"/>
    <dgm:cxn modelId="{5ABD3E82-8804-4F2B-9E49-855476DC2ADB}" type="presParOf" srcId="{5D5F71F9-579C-4435-B2B4-2FE48DC29B33}" destId="{F29D30F5-E412-4EBB-A157-9A96ABF9E5D5}" srcOrd="0" destOrd="0" presId="urn:microsoft.com/office/officeart/2018/5/layout/IconLeafLabelList"/>
    <dgm:cxn modelId="{BD35E354-6CC6-4E5F-BD0D-31F2945B12E2}" type="presParOf" srcId="{5D5F71F9-579C-4435-B2B4-2FE48DC29B33}" destId="{9D35E724-F8FE-489A-87F2-149A6ABEC71E}" srcOrd="1" destOrd="0" presId="urn:microsoft.com/office/officeart/2018/5/layout/IconLeafLabelList"/>
    <dgm:cxn modelId="{34219E0B-F36B-400B-B05F-A4D777F9B7AF}" type="presParOf" srcId="{5D5F71F9-579C-4435-B2B4-2FE48DC29B33}" destId="{6A3061FE-64E7-4F99-ADE2-38DBAA569550}" srcOrd="2" destOrd="0" presId="urn:microsoft.com/office/officeart/2018/5/layout/IconLeafLabelList"/>
    <dgm:cxn modelId="{333F8BB3-FEF8-46EB-8F73-2E729F03A51B}" type="presParOf" srcId="{5D5F71F9-579C-4435-B2B4-2FE48DC29B33}" destId="{734E9448-2B16-43B2-A962-933714BD71C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5F2F6B-B3BA-4E42-AAB5-1E930A551CD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D176C03-A206-40A0-A163-CA6C1DE0B363}">
      <dgm:prSet/>
      <dgm:spPr/>
      <dgm:t>
        <a:bodyPr/>
        <a:lstStyle/>
        <a:p>
          <a:r>
            <a:rPr lang="nl-NL" b="1" dirty="0"/>
            <a:t>L</a:t>
          </a:r>
          <a:r>
            <a:rPr lang="nl-NL" dirty="0"/>
            <a:t>uisteren</a:t>
          </a:r>
          <a:endParaRPr lang="en-US" dirty="0"/>
        </a:p>
      </dgm:t>
    </dgm:pt>
    <dgm:pt modelId="{4A21FA1C-18D3-4ECD-8A8C-414D230FC377}" type="parTrans" cxnId="{2B34C036-A7D9-4882-925E-10919AE5D558}">
      <dgm:prSet/>
      <dgm:spPr/>
      <dgm:t>
        <a:bodyPr/>
        <a:lstStyle/>
        <a:p>
          <a:endParaRPr lang="en-US"/>
        </a:p>
      </dgm:t>
    </dgm:pt>
    <dgm:pt modelId="{512293ED-4E04-45DC-A1E1-A076DC2C800A}" type="sibTrans" cxnId="{2B34C036-A7D9-4882-925E-10919AE5D558}">
      <dgm:prSet/>
      <dgm:spPr/>
      <dgm:t>
        <a:bodyPr/>
        <a:lstStyle/>
        <a:p>
          <a:endParaRPr lang="en-US"/>
        </a:p>
      </dgm:t>
    </dgm:pt>
    <dgm:pt modelId="{91809C94-3998-4DDF-8501-7FF472715869}">
      <dgm:prSet/>
      <dgm:spPr/>
      <dgm:t>
        <a:bodyPr/>
        <a:lstStyle/>
        <a:p>
          <a:r>
            <a:rPr lang="nl-NL" b="1" dirty="0"/>
            <a:t>S</a:t>
          </a:r>
          <a:r>
            <a:rPr lang="nl-NL" dirty="0"/>
            <a:t>amenvatten</a:t>
          </a:r>
          <a:endParaRPr lang="en-US" dirty="0"/>
        </a:p>
      </dgm:t>
    </dgm:pt>
    <dgm:pt modelId="{A0CD42A9-E3E4-476B-8FBD-EDE244761BDC}" type="parTrans" cxnId="{379FD585-1BA0-4B62-8C95-5B0DB109EBD3}">
      <dgm:prSet/>
      <dgm:spPr/>
      <dgm:t>
        <a:bodyPr/>
        <a:lstStyle/>
        <a:p>
          <a:endParaRPr lang="en-US"/>
        </a:p>
      </dgm:t>
    </dgm:pt>
    <dgm:pt modelId="{86C1DE72-73A3-4B76-9481-726BA2E1D93A}" type="sibTrans" cxnId="{379FD585-1BA0-4B62-8C95-5B0DB109EBD3}">
      <dgm:prSet/>
      <dgm:spPr/>
      <dgm:t>
        <a:bodyPr/>
        <a:lstStyle/>
        <a:p>
          <a:endParaRPr lang="en-US"/>
        </a:p>
      </dgm:t>
    </dgm:pt>
    <dgm:pt modelId="{0906C23A-E10B-40A3-ACF2-0C6671FB1AE1}">
      <dgm:prSet/>
      <dgm:spPr/>
      <dgm:t>
        <a:bodyPr/>
        <a:lstStyle/>
        <a:p>
          <a:r>
            <a:rPr lang="nl-NL" b="1" dirty="0"/>
            <a:t>D</a:t>
          </a:r>
          <a:r>
            <a:rPr lang="nl-NL" dirty="0"/>
            <a:t>oorvragen</a:t>
          </a:r>
          <a:endParaRPr lang="en-US" dirty="0"/>
        </a:p>
      </dgm:t>
    </dgm:pt>
    <dgm:pt modelId="{116F46B9-A9F6-4C64-A707-A2870D5F8557}" type="parTrans" cxnId="{8D805924-E47C-4FD3-9382-78FDE8D0D078}">
      <dgm:prSet/>
      <dgm:spPr/>
      <dgm:t>
        <a:bodyPr/>
        <a:lstStyle/>
        <a:p>
          <a:endParaRPr lang="en-US"/>
        </a:p>
      </dgm:t>
    </dgm:pt>
    <dgm:pt modelId="{8C602119-D745-488B-BEE1-3FCA3CE1D51F}" type="sibTrans" cxnId="{8D805924-E47C-4FD3-9382-78FDE8D0D078}">
      <dgm:prSet/>
      <dgm:spPr/>
      <dgm:t>
        <a:bodyPr/>
        <a:lstStyle/>
        <a:p>
          <a:endParaRPr lang="en-US"/>
        </a:p>
      </dgm:t>
    </dgm:pt>
    <dgm:pt modelId="{2062E46B-B92B-2943-AF88-10B8F7BEEE3D}" type="pres">
      <dgm:prSet presAssocID="{3B5F2F6B-B3BA-4E42-AAB5-1E930A551CD4}" presName="linear" presStyleCnt="0">
        <dgm:presLayoutVars>
          <dgm:dir/>
          <dgm:animLvl val="lvl"/>
          <dgm:resizeHandles val="exact"/>
        </dgm:presLayoutVars>
      </dgm:prSet>
      <dgm:spPr/>
    </dgm:pt>
    <dgm:pt modelId="{459A68E4-B3B7-7146-82B6-13246A3A99FE}" type="pres">
      <dgm:prSet presAssocID="{DD176C03-A206-40A0-A163-CA6C1DE0B363}" presName="parentLin" presStyleCnt="0"/>
      <dgm:spPr/>
    </dgm:pt>
    <dgm:pt modelId="{5EACB9E7-2A03-1848-A145-6E8CEA646B25}" type="pres">
      <dgm:prSet presAssocID="{DD176C03-A206-40A0-A163-CA6C1DE0B363}" presName="parentLeftMargin" presStyleLbl="node1" presStyleIdx="0" presStyleCnt="3"/>
      <dgm:spPr/>
    </dgm:pt>
    <dgm:pt modelId="{0727D0DE-E9A5-534B-9543-F952E63A4383}" type="pres">
      <dgm:prSet presAssocID="{DD176C03-A206-40A0-A163-CA6C1DE0B36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EBC9935-0575-FA47-AEA9-719765456D40}" type="pres">
      <dgm:prSet presAssocID="{DD176C03-A206-40A0-A163-CA6C1DE0B363}" presName="negativeSpace" presStyleCnt="0"/>
      <dgm:spPr/>
    </dgm:pt>
    <dgm:pt modelId="{54148953-1EFD-464C-B28C-1C57ED7FD117}" type="pres">
      <dgm:prSet presAssocID="{DD176C03-A206-40A0-A163-CA6C1DE0B363}" presName="childText" presStyleLbl="conFgAcc1" presStyleIdx="0" presStyleCnt="3">
        <dgm:presLayoutVars>
          <dgm:bulletEnabled val="1"/>
        </dgm:presLayoutVars>
      </dgm:prSet>
      <dgm:spPr/>
    </dgm:pt>
    <dgm:pt modelId="{6DF66F5D-DC9C-014A-8A7A-EDD2D3638136}" type="pres">
      <dgm:prSet presAssocID="{512293ED-4E04-45DC-A1E1-A076DC2C800A}" presName="spaceBetweenRectangles" presStyleCnt="0"/>
      <dgm:spPr/>
    </dgm:pt>
    <dgm:pt modelId="{25B1625D-C572-B343-868E-AC1257CD2977}" type="pres">
      <dgm:prSet presAssocID="{91809C94-3998-4DDF-8501-7FF472715869}" presName="parentLin" presStyleCnt="0"/>
      <dgm:spPr/>
    </dgm:pt>
    <dgm:pt modelId="{9ED8F6C0-6964-D242-8A0E-886BDE3BF1A4}" type="pres">
      <dgm:prSet presAssocID="{91809C94-3998-4DDF-8501-7FF472715869}" presName="parentLeftMargin" presStyleLbl="node1" presStyleIdx="0" presStyleCnt="3"/>
      <dgm:spPr/>
    </dgm:pt>
    <dgm:pt modelId="{72ECEF30-15E2-774E-87D7-BBFD1C888016}" type="pres">
      <dgm:prSet presAssocID="{91809C94-3998-4DDF-8501-7FF47271586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97B2F94-E079-8E47-85E3-5042B19CE1A2}" type="pres">
      <dgm:prSet presAssocID="{91809C94-3998-4DDF-8501-7FF472715869}" presName="negativeSpace" presStyleCnt="0"/>
      <dgm:spPr/>
    </dgm:pt>
    <dgm:pt modelId="{D2AB02C6-A394-D442-900F-A8B51385A0BD}" type="pres">
      <dgm:prSet presAssocID="{91809C94-3998-4DDF-8501-7FF472715869}" presName="childText" presStyleLbl="conFgAcc1" presStyleIdx="1" presStyleCnt="3">
        <dgm:presLayoutVars>
          <dgm:bulletEnabled val="1"/>
        </dgm:presLayoutVars>
      </dgm:prSet>
      <dgm:spPr/>
    </dgm:pt>
    <dgm:pt modelId="{D282E08E-3659-BC4E-9BCF-FE6049105456}" type="pres">
      <dgm:prSet presAssocID="{86C1DE72-73A3-4B76-9481-726BA2E1D93A}" presName="spaceBetweenRectangles" presStyleCnt="0"/>
      <dgm:spPr/>
    </dgm:pt>
    <dgm:pt modelId="{17375DAC-438F-3043-AB38-9519E2B53313}" type="pres">
      <dgm:prSet presAssocID="{0906C23A-E10B-40A3-ACF2-0C6671FB1AE1}" presName="parentLin" presStyleCnt="0"/>
      <dgm:spPr/>
    </dgm:pt>
    <dgm:pt modelId="{133AAC40-84EF-7244-88DF-9CFECDF4573A}" type="pres">
      <dgm:prSet presAssocID="{0906C23A-E10B-40A3-ACF2-0C6671FB1AE1}" presName="parentLeftMargin" presStyleLbl="node1" presStyleIdx="1" presStyleCnt="3"/>
      <dgm:spPr/>
    </dgm:pt>
    <dgm:pt modelId="{92DC5E8B-B335-5A40-904F-582C25C71168}" type="pres">
      <dgm:prSet presAssocID="{0906C23A-E10B-40A3-ACF2-0C6671FB1AE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EC2E2FA-F258-6047-92E7-629F7BDD85A3}" type="pres">
      <dgm:prSet presAssocID="{0906C23A-E10B-40A3-ACF2-0C6671FB1AE1}" presName="negativeSpace" presStyleCnt="0"/>
      <dgm:spPr/>
    </dgm:pt>
    <dgm:pt modelId="{84F47807-294F-974E-A7D4-0C40FCAB5486}" type="pres">
      <dgm:prSet presAssocID="{0906C23A-E10B-40A3-ACF2-0C6671FB1AE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D805924-E47C-4FD3-9382-78FDE8D0D078}" srcId="{3B5F2F6B-B3BA-4E42-AAB5-1E930A551CD4}" destId="{0906C23A-E10B-40A3-ACF2-0C6671FB1AE1}" srcOrd="2" destOrd="0" parTransId="{116F46B9-A9F6-4C64-A707-A2870D5F8557}" sibTransId="{8C602119-D745-488B-BEE1-3FCA3CE1D51F}"/>
    <dgm:cxn modelId="{ECE8EA2D-8EAB-F44A-9F4C-2AB48B2EFD4A}" type="presOf" srcId="{0906C23A-E10B-40A3-ACF2-0C6671FB1AE1}" destId="{133AAC40-84EF-7244-88DF-9CFECDF4573A}" srcOrd="0" destOrd="0" presId="urn:microsoft.com/office/officeart/2005/8/layout/list1"/>
    <dgm:cxn modelId="{2B34C036-A7D9-4882-925E-10919AE5D558}" srcId="{3B5F2F6B-B3BA-4E42-AAB5-1E930A551CD4}" destId="{DD176C03-A206-40A0-A163-CA6C1DE0B363}" srcOrd="0" destOrd="0" parTransId="{4A21FA1C-18D3-4ECD-8A8C-414D230FC377}" sibTransId="{512293ED-4E04-45DC-A1E1-A076DC2C800A}"/>
    <dgm:cxn modelId="{1400E948-CE5D-CA41-871C-56B0539682D2}" type="presOf" srcId="{0906C23A-E10B-40A3-ACF2-0C6671FB1AE1}" destId="{92DC5E8B-B335-5A40-904F-582C25C71168}" srcOrd="1" destOrd="0" presId="urn:microsoft.com/office/officeart/2005/8/layout/list1"/>
    <dgm:cxn modelId="{47675C60-0F6A-D54B-8BD4-4DBA8B670B8E}" type="presOf" srcId="{DD176C03-A206-40A0-A163-CA6C1DE0B363}" destId="{0727D0DE-E9A5-534B-9543-F952E63A4383}" srcOrd="1" destOrd="0" presId="urn:microsoft.com/office/officeart/2005/8/layout/list1"/>
    <dgm:cxn modelId="{0D8F3C82-3799-BE4E-8238-0FB2BC724803}" type="presOf" srcId="{91809C94-3998-4DDF-8501-7FF472715869}" destId="{9ED8F6C0-6964-D242-8A0E-886BDE3BF1A4}" srcOrd="0" destOrd="0" presId="urn:microsoft.com/office/officeart/2005/8/layout/list1"/>
    <dgm:cxn modelId="{0551A384-8807-124E-859A-0A4A2A0085F5}" type="presOf" srcId="{91809C94-3998-4DDF-8501-7FF472715869}" destId="{72ECEF30-15E2-774E-87D7-BBFD1C888016}" srcOrd="1" destOrd="0" presId="urn:microsoft.com/office/officeart/2005/8/layout/list1"/>
    <dgm:cxn modelId="{379FD585-1BA0-4B62-8C95-5B0DB109EBD3}" srcId="{3B5F2F6B-B3BA-4E42-AAB5-1E930A551CD4}" destId="{91809C94-3998-4DDF-8501-7FF472715869}" srcOrd="1" destOrd="0" parTransId="{A0CD42A9-E3E4-476B-8FBD-EDE244761BDC}" sibTransId="{86C1DE72-73A3-4B76-9481-726BA2E1D93A}"/>
    <dgm:cxn modelId="{387BDCA5-9CB0-5342-9ACD-DC13AC54706D}" type="presOf" srcId="{DD176C03-A206-40A0-A163-CA6C1DE0B363}" destId="{5EACB9E7-2A03-1848-A145-6E8CEA646B25}" srcOrd="0" destOrd="0" presId="urn:microsoft.com/office/officeart/2005/8/layout/list1"/>
    <dgm:cxn modelId="{71A51ACE-54A5-4D48-A520-AE120A3FC174}" type="presOf" srcId="{3B5F2F6B-B3BA-4E42-AAB5-1E930A551CD4}" destId="{2062E46B-B92B-2943-AF88-10B8F7BEEE3D}" srcOrd="0" destOrd="0" presId="urn:microsoft.com/office/officeart/2005/8/layout/list1"/>
    <dgm:cxn modelId="{E49F43A3-14F1-5C46-9302-8B1F22329A98}" type="presParOf" srcId="{2062E46B-B92B-2943-AF88-10B8F7BEEE3D}" destId="{459A68E4-B3B7-7146-82B6-13246A3A99FE}" srcOrd="0" destOrd="0" presId="urn:microsoft.com/office/officeart/2005/8/layout/list1"/>
    <dgm:cxn modelId="{5AC32F6A-3281-D64B-90BC-DDB1972AF808}" type="presParOf" srcId="{459A68E4-B3B7-7146-82B6-13246A3A99FE}" destId="{5EACB9E7-2A03-1848-A145-6E8CEA646B25}" srcOrd="0" destOrd="0" presId="urn:microsoft.com/office/officeart/2005/8/layout/list1"/>
    <dgm:cxn modelId="{6ECF90FA-506F-F242-A07C-78B16622C9A6}" type="presParOf" srcId="{459A68E4-B3B7-7146-82B6-13246A3A99FE}" destId="{0727D0DE-E9A5-534B-9543-F952E63A4383}" srcOrd="1" destOrd="0" presId="urn:microsoft.com/office/officeart/2005/8/layout/list1"/>
    <dgm:cxn modelId="{0B05DA02-0A26-324A-B35A-D2C5DF4019D7}" type="presParOf" srcId="{2062E46B-B92B-2943-AF88-10B8F7BEEE3D}" destId="{0EBC9935-0575-FA47-AEA9-719765456D40}" srcOrd="1" destOrd="0" presId="urn:microsoft.com/office/officeart/2005/8/layout/list1"/>
    <dgm:cxn modelId="{92DEDA78-FF02-6D4E-B337-D7BF2B595967}" type="presParOf" srcId="{2062E46B-B92B-2943-AF88-10B8F7BEEE3D}" destId="{54148953-1EFD-464C-B28C-1C57ED7FD117}" srcOrd="2" destOrd="0" presId="urn:microsoft.com/office/officeart/2005/8/layout/list1"/>
    <dgm:cxn modelId="{159E8B16-E8DA-8041-B8FA-2C841F3D5E68}" type="presParOf" srcId="{2062E46B-B92B-2943-AF88-10B8F7BEEE3D}" destId="{6DF66F5D-DC9C-014A-8A7A-EDD2D3638136}" srcOrd="3" destOrd="0" presId="urn:microsoft.com/office/officeart/2005/8/layout/list1"/>
    <dgm:cxn modelId="{5C0A31E8-4A0D-7546-929A-19D00113E233}" type="presParOf" srcId="{2062E46B-B92B-2943-AF88-10B8F7BEEE3D}" destId="{25B1625D-C572-B343-868E-AC1257CD2977}" srcOrd="4" destOrd="0" presId="urn:microsoft.com/office/officeart/2005/8/layout/list1"/>
    <dgm:cxn modelId="{7EDFE72A-0D9B-D545-94B7-2D3F80071765}" type="presParOf" srcId="{25B1625D-C572-B343-868E-AC1257CD2977}" destId="{9ED8F6C0-6964-D242-8A0E-886BDE3BF1A4}" srcOrd="0" destOrd="0" presId="urn:microsoft.com/office/officeart/2005/8/layout/list1"/>
    <dgm:cxn modelId="{1F42B619-7247-7042-A887-C0D014B3D49A}" type="presParOf" srcId="{25B1625D-C572-B343-868E-AC1257CD2977}" destId="{72ECEF30-15E2-774E-87D7-BBFD1C888016}" srcOrd="1" destOrd="0" presId="urn:microsoft.com/office/officeart/2005/8/layout/list1"/>
    <dgm:cxn modelId="{F6D7AB25-6E8C-FB47-AF51-53BAF2F3DB11}" type="presParOf" srcId="{2062E46B-B92B-2943-AF88-10B8F7BEEE3D}" destId="{B97B2F94-E079-8E47-85E3-5042B19CE1A2}" srcOrd="5" destOrd="0" presId="urn:microsoft.com/office/officeart/2005/8/layout/list1"/>
    <dgm:cxn modelId="{7F47B8D3-9273-EE4F-9C4C-B21765D2222A}" type="presParOf" srcId="{2062E46B-B92B-2943-AF88-10B8F7BEEE3D}" destId="{D2AB02C6-A394-D442-900F-A8B51385A0BD}" srcOrd="6" destOrd="0" presId="urn:microsoft.com/office/officeart/2005/8/layout/list1"/>
    <dgm:cxn modelId="{F67522E8-679C-2E4D-A1DE-51C5A7C6C02E}" type="presParOf" srcId="{2062E46B-B92B-2943-AF88-10B8F7BEEE3D}" destId="{D282E08E-3659-BC4E-9BCF-FE6049105456}" srcOrd="7" destOrd="0" presId="urn:microsoft.com/office/officeart/2005/8/layout/list1"/>
    <dgm:cxn modelId="{C0CC5391-F938-AB42-A678-0246553B1E04}" type="presParOf" srcId="{2062E46B-B92B-2943-AF88-10B8F7BEEE3D}" destId="{17375DAC-438F-3043-AB38-9519E2B53313}" srcOrd="8" destOrd="0" presId="urn:microsoft.com/office/officeart/2005/8/layout/list1"/>
    <dgm:cxn modelId="{44009188-F4FF-FD4A-AC89-14E84955DE3F}" type="presParOf" srcId="{17375DAC-438F-3043-AB38-9519E2B53313}" destId="{133AAC40-84EF-7244-88DF-9CFECDF4573A}" srcOrd="0" destOrd="0" presId="urn:microsoft.com/office/officeart/2005/8/layout/list1"/>
    <dgm:cxn modelId="{AC9A6FB3-8E3F-D541-87CB-A5ECEC4D1F43}" type="presParOf" srcId="{17375DAC-438F-3043-AB38-9519E2B53313}" destId="{92DC5E8B-B335-5A40-904F-582C25C71168}" srcOrd="1" destOrd="0" presId="urn:microsoft.com/office/officeart/2005/8/layout/list1"/>
    <dgm:cxn modelId="{9E0B637C-C146-1A47-B77D-96A704FCE909}" type="presParOf" srcId="{2062E46B-B92B-2943-AF88-10B8F7BEEE3D}" destId="{4EC2E2FA-F258-6047-92E7-629F7BDD85A3}" srcOrd="9" destOrd="0" presId="urn:microsoft.com/office/officeart/2005/8/layout/list1"/>
    <dgm:cxn modelId="{FDE38EF4-CD67-5E4F-B626-F5791755C063}" type="presParOf" srcId="{2062E46B-B92B-2943-AF88-10B8F7BEEE3D}" destId="{84F47807-294F-974E-A7D4-0C40FCAB548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7FC28-C973-AC4B-A95A-6A610431B4C2}">
      <dsp:nvSpPr>
        <dsp:cNvPr id="0" name=""/>
        <dsp:cNvSpPr/>
      </dsp:nvSpPr>
      <dsp:spPr>
        <a:xfrm>
          <a:off x="3229002" y="2645"/>
          <a:ext cx="1428694" cy="928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authentiek</a:t>
          </a:r>
        </a:p>
      </dsp:txBody>
      <dsp:txXfrm>
        <a:off x="3274335" y="47978"/>
        <a:ext cx="1338028" cy="837985"/>
      </dsp:txXfrm>
    </dsp:sp>
    <dsp:sp modelId="{D52B1FE9-119C-184B-8BB5-DB02AE96A438}">
      <dsp:nvSpPr>
        <dsp:cNvPr id="0" name=""/>
        <dsp:cNvSpPr/>
      </dsp:nvSpPr>
      <dsp:spPr>
        <a:xfrm>
          <a:off x="2088211" y="466971"/>
          <a:ext cx="3710277" cy="3710277"/>
        </a:xfrm>
        <a:custGeom>
          <a:avLst/>
          <a:gdLst/>
          <a:ahLst/>
          <a:cxnLst/>
          <a:rect l="0" t="0" r="0" b="0"/>
          <a:pathLst>
            <a:path>
              <a:moveTo>
                <a:pt x="2579297" y="147176"/>
              </a:moveTo>
              <a:arcTo wR="1855138" hR="1855138" stAng="17578588" swAng="19612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D99EC5-8DD3-B64E-8737-1B86ABEB3458}">
      <dsp:nvSpPr>
        <dsp:cNvPr id="0" name=""/>
        <dsp:cNvSpPr/>
      </dsp:nvSpPr>
      <dsp:spPr>
        <a:xfrm>
          <a:off x="4993344" y="1284515"/>
          <a:ext cx="1428694" cy="928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communicatief</a:t>
          </a:r>
        </a:p>
      </dsp:txBody>
      <dsp:txXfrm>
        <a:off x="5038677" y="1329848"/>
        <a:ext cx="1338028" cy="837985"/>
      </dsp:txXfrm>
    </dsp:sp>
    <dsp:sp modelId="{B6039B0B-528C-E042-8833-0B6068E833E2}">
      <dsp:nvSpPr>
        <dsp:cNvPr id="0" name=""/>
        <dsp:cNvSpPr/>
      </dsp:nvSpPr>
      <dsp:spPr>
        <a:xfrm>
          <a:off x="2088211" y="466971"/>
          <a:ext cx="3710277" cy="3710277"/>
        </a:xfrm>
        <a:custGeom>
          <a:avLst/>
          <a:gdLst/>
          <a:ahLst/>
          <a:cxnLst/>
          <a:rect l="0" t="0" r="0" b="0"/>
          <a:pathLst>
            <a:path>
              <a:moveTo>
                <a:pt x="3707735" y="1758052"/>
              </a:moveTo>
              <a:arcTo wR="1855138" hR="1855138" stAng="21420007" swAng="21960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43CCF-F69E-174B-8081-4A0A25A600B7}">
      <dsp:nvSpPr>
        <dsp:cNvPr id="0" name=""/>
        <dsp:cNvSpPr/>
      </dsp:nvSpPr>
      <dsp:spPr>
        <a:xfrm>
          <a:off x="4319426" y="3358623"/>
          <a:ext cx="1428694" cy="928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uitnodigend</a:t>
          </a:r>
        </a:p>
      </dsp:txBody>
      <dsp:txXfrm>
        <a:off x="4364759" y="3403956"/>
        <a:ext cx="1338028" cy="837985"/>
      </dsp:txXfrm>
    </dsp:sp>
    <dsp:sp modelId="{1D39D28F-117F-C246-BC89-FB547F00FC0F}">
      <dsp:nvSpPr>
        <dsp:cNvPr id="0" name=""/>
        <dsp:cNvSpPr/>
      </dsp:nvSpPr>
      <dsp:spPr>
        <a:xfrm>
          <a:off x="2088211" y="466971"/>
          <a:ext cx="3710277" cy="3710277"/>
        </a:xfrm>
        <a:custGeom>
          <a:avLst/>
          <a:gdLst/>
          <a:ahLst/>
          <a:cxnLst/>
          <a:rect l="0" t="0" r="0" b="0"/>
          <a:pathLst>
            <a:path>
              <a:moveTo>
                <a:pt x="2223846" y="3673268"/>
              </a:moveTo>
              <a:arcTo wR="1855138" hR="1855138" stAng="4712170" swAng="13756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23CA9-8A6E-6E4E-8731-1FBD4B2F3070}">
      <dsp:nvSpPr>
        <dsp:cNvPr id="0" name=""/>
        <dsp:cNvSpPr/>
      </dsp:nvSpPr>
      <dsp:spPr>
        <a:xfrm>
          <a:off x="2138579" y="3358623"/>
          <a:ext cx="1428694" cy="928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Oprecht invoelend</a:t>
          </a:r>
        </a:p>
      </dsp:txBody>
      <dsp:txXfrm>
        <a:off x="2183912" y="3403956"/>
        <a:ext cx="1338028" cy="837985"/>
      </dsp:txXfrm>
    </dsp:sp>
    <dsp:sp modelId="{E4BD6F89-ABC6-8C40-9311-E5F5E96E5642}">
      <dsp:nvSpPr>
        <dsp:cNvPr id="0" name=""/>
        <dsp:cNvSpPr/>
      </dsp:nvSpPr>
      <dsp:spPr>
        <a:xfrm>
          <a:off x="2088211" y="466971"/>
          <a:ext cx="3710277" cy="3710277"/>
        </a:xfrm>
        <a:custGeom>
          <a:avLst/>
          <a:gdLst/>
          <a:ahLst/>
          <a:cxnLst/>
          <a:rect l="0" t="0" r="0" b="0"/>
          <a:pathLst>
            <a:path>
              <a:moveTo>
                <a:pt x="309970" y="2881781"/>
              </a:moveTo>
              <a:arcTo wR="1855138" hR="1855138" stAng="8783945" swAng="21960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13DFE-7DE2-AE4D-B3CD-BC9A09242CE7}">
      <dsp:nvSpPr>
        <dsp:cNvPr id="0" name=""/>
        <dsp:cNvSpPr/>
      </dsp:nvSpPr>
      <dsp:spPr>
        <a:xfrm>
          <a:off x="1464661" y="1284515"/>
          <a:ext cx="1428694" cy="928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begrijpelijk</a:t>
          </a:r>
        </a:p>
      </dsp:txBody>
      <dsp:txXfrm>
        <a:off x="1509994" y="1329848"/>
        <a:ext cx="1338028" cy="837985"/>
      </dsp:txXfrm>
    </dsp:sp>
    <dsp:sp modelId="{EF294B89-DF61-E044-90C2-F270D02341C8}">
      <dsp:nvSpPr>
        <dsp:cNvPr id="0" name=""/>
        <dsp:cNvSpPr/>
      </dsp:nvSpPr>
      <dsp:spPr>
        <a:xfrm>
          <a:off x="2088211" y="466971"/>
          <a:ext cx="3710277" cy="3710277"/>
        </a:xfrm>
        <a:custGeom>
          <a:avLst/>
          <a:gdLst/>
          <a:ahLst/>
          <a:cxnLst/>
          <a:rect l="0" t="0" r="0" b="0"/>
          <a:pathLst>
            <a:path>
              <a:moveTo>
                <a:pt x="323282" y="808736"/>
              </a:moveTo>
              <a:arcTo wR="1855138" hR="1855138" stAng="12860205" swAng="19612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FB32F-958B-1040-97C3-74C77156D996}">
      <dsp:nvSpPr>
        <dsp:cNvPr id="0" name=""/>
        <dsp:cNvSpPr/>
      </dsp:nvSpPr>
      <dsp:spPr>
        <a:xfrm>
          <a:off x="1767680" y="0"/>
          <a:ext cx="4351338" cy="43513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87F46-16A8-F743-AF35-62E90C21C8F5}">
      <dsp:nvSpPr>
        <dsp:cNvPr id="0" name=""/>
        <dsp:cNvSpPr/>
      </dsp:nvSpPr>
      <dsp:spPr>
        <a:xfrm>
          <a:off x="2050517" y="282836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Ruimte geven om te spreken</a:t>
          </a:r>
        </a:p>
      </dsp:txBody>
      <dsp:txXfrm>
        <a:off x="2135483" y="367802"/>
        <a:ext cx="1570603" cy="1570603"/>
      </dsp:txXfrm>
    </dsp:sp>
    <dsp:sp modelId="{423F5D7B-6C99-5641-9F72-4CB5F318B4C5}">
      <dsp:nvSpPr>
        <dsp:cNvPr id="0" name=""/>
        <dsp:cNvSpPr/>
      </dsp:nvSpPr>
      <dsp:spPr>
        <a:xfrm>
          <a:off x="4095646" y="282836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Feedback geven op de vorm</a:t>
          </a:r>
        </a:p>
      </dsp:txBody>
      <dsp:txXfrm>
        <a:off x="4180612" y="367802"/>
        <a:ext cx="1570603" cy="1570603"/>
      </dsp:txXfrm>
    </dsp:sp>
    <dsp:sp modelId="{9820212C-89B2-4A41-BDF4-19367485DE98}">
      <dsp:nvSpPr>
        <dsp:cNvPr id="0" name=""/>
        <dsp:cNvSpPr/>
      </dsp:nvSpPr>
      <dsp:spPr>
        <a:xfrm>
          <a:off x="2050517" y="2327965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Feedback geven op de inhoud/</a:t>
          </a:r>
          <a:r>
            <a:rPr lang="nl-NL" sz="1800" kern="1200" dirty="0" err="1"/>
            <a:t>bete-kenis</a:t>
          </a:r>
          <a:endParaRPr lang="nl-NL" sz="1800" kern="1200" dirty="0"/>
        </a:p>
      </dsp:txBody>
      <dsp:txXfrm>
        <a:off x="2135483" y="2412931"/>
        <a:ext cx="1570603" cy="1570603"/>
      </dsp:txXfrm>
    </dsp:sp>
    <dsp:sp modelId="{A3E017F6-762A-A141-BB7A-B7D94804D4F4}">
      <dsp:nvSpPr>
        <dsp:cNvPr id="0" name=""/>
        <dsp:cNvSpPr/>
      </dsp:nvSpPr>
      <dsp:spPr>
        <a:xfrm>
          <a:off x="4095646" y="2327965"/>
          <a:ext cx="1740535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/>
            <a:t>Ontvangst-bevestiging</a:t>
          </a:r>
          <a:r>
            <a:rPr lang="nl-NL" sz="1800" kern="1200" dirty="0"/>
            <a:t> geven</a:t>
          </a:r>
        </a:p>
      </dsp:txBody>
      <dsp:txXfrm>
        <a:off x="4180612" y="2412931"/>
        <a:ext cx="1570603" cy="1570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04F36-00A6-3E4B-BF1F-1873A42A374D}">
      <dsp:nvSpPr>
        <dsp:cNvPr id="0" name=""/>
        <dsp:cNvSpPr/>
      </dsp:nvSpPr>
      <dsp:spPr>
        <a:xfrm>
          <a:off x="0" y="762"/>
          <a:ext cx="4358346" cy="18423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Maak het kind bewust van correct taalgebruik</a:t>
          </a:r>
          <a:endParaRPr lang="en-US" sz="2600" kern="1200"/>
        </a:p>
      </dsp:txBody>
      <dsp:txXfrm>
        <a:off x="89934" y="90696"/>
        <a:ext cx="4178478" cy="1662443"/>
      </dsp:txXfrm>
    </dsp:sp>
    <dsp:sp modelId="{1C82E179-F25B-3E4B-BBD3-9850C7BBC0F2}">
      <dsp:nvSpPr>
        <dsp:cNvPr id="0" name=""/>
        <dsp:cNvSpPr/>
      </dsp:nvSpPr>
      <dsp:spPr>
        <a:xfrm>
          <a:off x="0" y="1917953"/>
          <a:ext cx="4358346" cy="1842311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/>
            <a:t>Help altijd met correct formuleren en laat de correcte vorm herhalen en oefenen</a:t>
          </a:r>
          <a:endParaRPr lang="en-US" sz="2600" kern="1200" dirty="0"/>
        </a:p>
      </dsp:txBody>
      <dsp:txXfrm>
        <a:off x="89934" y="2007887"/>
        <a:ext cx="4178478" cy="1662443"/>
      </dsp:txXfrm>
    </dsp:sp>
    <dsp:sp modelId="{35F683C9-D1DB-FC49-8535-6A1684B58278}">
      <dsp:nvSpPr>
        <dsp:cNvPr id="0" name=""/>
        <dsp:cNvSpPr/>
      </dsp:nvSpPr>
      <dsp:spPr>
        <a:xfrm>
          <a:off x="0" y="3835145"/>
          <a:ext cx="4358346" cy="184231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/>
            <a:t>Straal uit dat een correcte vorm het begrip verbetert (</a:t>
          </a:r>
          <a:r>
            <a:rPr lang="nl-NL" sz="2600" i="1" kern="1200" dirty="0"/>
            <a:t>Nu weet ik precies wat je bedoelt!</a:t>
          </a:r>
          <a:r>
            <a:rPr lang="nl-NL" sz="2600" kern="1200" dirty="0"/>
            <a:t>)</a:t>
          </a:r>
          <a:endParaRPr lang="en-US" sz="2600" kern="1200" dirty="0"/>
        </a:p>
      </dsp:txBody>
      <dsp:txXfrm>
        <a:off x="89934" y="3925079"/>
        <a:ext cx="4178478" cy="1662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63ADC-B409-0843-BE96-C5EFA5E8F3FF}">
      <dsp:nvSpPr>
        <dsp:cNvPr id="0" name=""/>
        <dsp:cNvSpPr/>
      </dsp:nvSpPr>
      <dsp:spPr>
        <a:xfrm>
          <a:off x="0" y="33226"/>
          <a:ext cx="4358346" cy="7547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Vraag om verduidelijking</a:t>
          </a:r>
          <a:endParaRPr lang="en-US" sz="1900" kern="1200"/>
        </a:p>
      </dsp:txBody>
      <dsp:txXfrm>
        <a:off x="36845" y="70071"/>
        <a:ext cx="4284656" cy="681087"/>
      </dsp:txXfrm>
    </dsp:sp>
    <dsp:sp modelId="{82FE87DA-D747-D043-92AB-59285227359D}">
      <dsp:nvSpPr>
        <dsp:cNvPr id="0" name=""/>
        <dsp:cNvSpPr/>
      </dsp:nvSpPr>
      <dsp:spPr>
        <a:xfrm>
          <a:off x="0" y="842724"/>
          <a:ext cx="4358346" cy="754777"/>
        </a:xfrm>
        <a:prstGeom prst="round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Vat samen wat je tot dan toe begrepen hebt</a:t>
          </a:r>
          <a:endParaRPr lang="en-US" sz="1900" kern="1200" dirty="0"/>
        </a:p>
      </dsp:txBody>
      <dsp:txXfrm>
        <a:off x="36845" y="879569"/>
        <a:ext cx="4284656" cy="681087"/>
      </dsp:txXfrm>
    </dsp:sp>
    <dsp:sp modelId="{9E5C02CD-D6AF-2A45-A328-0855E2DB76D7}">
      <dsp:nvSpPr>
        <dsp:cNvPr id="0" name=""/>
        <dsp:cNvSpPr/>
      </dsp:nvSpPr>
      <dsp:spPr>
        <a:xfrm>
          <a:off x="0" y="1652222"/>
          <a:ext cx="4358346" cy="754777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Geef ruimte om te reageren</a:t>
          </a:r>
          <a:endParaRPr lang="en-US" sz="1900" kern="1200"/>
        </a:p>
      </dsp:txBody>
      <dsp:txXfrm>
        <a:off x="36845" y="1689067"/>
        <a:ext cx="4284656" cy="681087"/>
      </dsp:txXfrm>
    </dsp:sp>
    <dsp:sp modelId="{560A7C1A-B354-EF42-8C3D-795DA9BEB266}">
      <dsp:nvSpPr>
        <dsp:cNvPr id="0" name=""/>
        <dsp:cNvSpPr/>
      </dsp:nvSpPr>
      <dsp:spPr>
        <a:xfrm>
          <a:off x="0" y="2461720"/>
          <a:ext cx="4358346" cy="75477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Zorg voor goede nieuwe woorden</a:t>
          </a:r>
          <a:endParaRPr lang="en-US" sz="1900" kern="1200" dirty="0"/>
        </a:p>
      </dsp:txBody>
      <dsp:txXfrm>
        <a:off x="36845" y="2498565"/>
        <a:ext cx="4284656" cy="681087"/>
      </dsp:txXfrm>
    </dsp:sp>
    <dsp:sp modelId="{5B7F5D10-1A59-9F49-8862-786CBB146761}">
      <dsp:nvSpPr>
        <dsp:cNvPr id="0" name=""/>
        <dsp:cNvSpPr/>
      </dsp:nvSpPr>
      <dsp:spPr>
        <a:xfrm>
          <a:off x="0" y="3271218"/>
          <a:ext cx="4358346" cy="754777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Zorg voor uitbreiding (van de zin)</a:t>
          </a:r>
          <a:endParaRPr lang="en-US" sz="1900" kern="1200" dirty="0"/>
        </a:p>
      </dsp:txBody>
      <dsp:txXfrm>
        <a:off x="36845" y="3308063"/>
        <a:ext cx="4284656" cy="681087"/>
      </dsp:txXfrm>
    </dsp:sp>
    <dsp:sp modelId="{6C3F65E3-0CBE-2547-BB1B-490D020FBBD9}">
      <dsp:nvSpPr>
        <dsp:cNvPr id="0" name=""/>
        <dsp:cNvSpPr/>
      </dsp:nvSpPr>
      <dsp:spPr>
        <a:xfrm>
          <a:off x="0" y="4080716"/>
          <a:ext cx="4358346" cy="754777"/>
        </a:xfrm>
        <a:prstGeom prst="round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Geef ruimte om te denken</a:t>
          </a:r>
          <a:endParaRPr lang="en-US" sz="1900" kern="1200"/>
        </a:p>
      </dsp:txBody>
      <dsp:txXfrm>
        <a:off x="36845" y="4117561"/>
        <a:ext cx="4284656" cy="681087"/>
      </dsp:txXfrm>
    </dsp:sp>
    <dsp:sp modelId="{0013C09C-9802-4841-92A2-45598A61C832}">
      <dsp:nvSpPr>
        <dsp:cNvPr id="0" name=""/>
        <dsp:cNvSpPr/>
      </dsp:nvSpPr>
      <dsp:spPr>
        <a:xfrm>
          <a:off x="0" y="4890214"/>
          <a:ext cx="4358346" cy="75477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Geef aan wat de informatie voor jou betekent/benoem de taalhandeling</a:t>
          </a:r>
          <a:endParaRPr lang="en-US" sz="1900" kern="1200" dirty="0"/>
        </a:p>
      </dsp:txBody>
      <dsp:txXfrm>
        <a:off x="36845" y="4927059"/>
        <a:ext cx="4284656" cy="6810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B1E5A-6615-F743-A85C-CC27EDB72D87}">
      <dsp:nvSpPr>
        <dsp:cNvPr id="0" name=""/>
        <dsp:cNvSpPr/>
      </dsp:nvSpPr>
      <dsp:spPr>
        <a:xfrm>
          <a:off x="0" y="108827"/>
          <a:ext cx="6825703" cy="116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Geef niet direct commentaar maar vraag door</a:t>
          </a:r>
          <a:endParaRPr lang="en-US" sz="2000" kern="1200" dirty="0"/>
        </a:p>
      </dsp:txBody>
      <dsp:txXfrm>
        <a:off x="56787" y="165614"/>
        <a:ext cx="6712129" cy="1049706"/>
      </dsp:txXfrm>
    </dsp:sp>
    <dsp:sp modelId="{7FAEADBE-21C2-F24B-88DA-9928F5F70580}">
      <dsp:nvSpPr>
        <dsp:cNvPr id="0" name=""/>
        <dsp:cNvSpPr/>
      </dsp:nvSpPr>
      <dsp:spPr>
        <a:xfrm>
          <a:off x="0" y="1332588"/>
          <a:ext cx="6825703" cy="116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Stel vragen waarop jij het antwoord NIET weet</a:t>
          </a:r>
          <a:endParaRPr lang="en-US" sz="2100" kern="1200"/>
        </a:p>
      </dsp:txBody>
      <dsp:txXfrm>
        <a:off x="56787" y="1389375"/>
        <a:ext cx="6712129" cy="1049706"/>
      </dsp:txXfrm>
    </dsp:sp>
    <dsp:sp modelId="{906C1CBF-1FEB-9048-A63F-5A273C17D227}">
      <dsp:nvSpPr>
        <dsp:cNvPr id="0" name=""/>
        <dsp:cNvSpPr/>
      </dsp:nvSpPr>
      <dsp:spPr>
        <a:xfrm>
          <a:off x="0" y="2556349"/>
          <a:ext cx="6825703" cy="116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Help met het verwoorden van cognitieve processen (vergelijken, tegenstelling, oplossing etc</a:t>
          </a:r>
          <a:endParaRPr lang="en-US" sz="2100" kern="1200"/>
        </a:p>
      </dsp:txBody>
      <dsp:txXfrm>
        <a:off x="56787" y="2613136"/>
        <a:ext cx="6712129" cy="1049706"/>
      </dsp:txXfrm>
    </dsp:sp>
    <dsp:sp modelId="{6849DC8A-55CF-6B48-A93B-05F2D0E434EB}">
      <dsp:nvSpPr>
        <dsp:cNvPr id="0" name=""/>
        <dsp:cNvSpPr/>
      </dsp:nvSpPr>
      <dsp:spPr>
        <a:xfrm>
          <a:off x="0" y="3780110"/>
          <a:ext cx="6825703" cy="116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/>
            <a:t>Maak cognitieve processen volgbaar voor anderen door te herhalen, samen te vatten of te controleren of je het goed begrepen hebt</a:t>
          </a:r>
          <a:endParaRPr lang="en-US" sz="2100" kern="1200"/>
        </a:p>
      </dsp:txBody>
      <dsp:txXfrm>
        <a:off x="56787" y="3836897"/>
        <a:ext cx="6712129" cy="10497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260B7-53FE-EE41-9D17-57501E1F9BE3}">
      <dsp:nvSpPr>
        <dsp:cNvPr id="0" name=""/>
        <dsp:cNvSpPr/>
      </dsp:nvSpPr>
      <dsp:spPr>
        <a:xfrm>
          <a:off x="0" y="9144"/>
          <a:ext cx="469773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Onderzoek aan de hand van het schema je eigen interactie met de leerlingen.</a:t>
          </a:r>
          <a:endParaRPr lang="en-US" sz="2400" kern="1200"/>
        </a:p>
      </dsp:txBody>
      <dsp:txXfrm>
        <a:off x="64425" y="73569"/>
        <a:ext cx="4568880" cy="1190909"/>
      </dsp:txXfrm>
    </dsp:sp>
    <dsp:sp modelId="{6034813E-1445-0846-A888-DAA5B4DD6445}">
      <dsp:nvSpPr>
        <dsp:cNvPr id="0" name=""/>
        <dsp:cNvSpPr/>
      </dsp:nvSpPr>
      <dsp:spPr>
        <a:xfrm>
          <a:off x="0" y="1398024"/>
          <a:ext cx="4697730" cy="131975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Je kunt dit doen door jezelf met beeld en geluid op te nemen met je mobile (of alleen geluid)</a:t>
          </a:r>
          <a:endParaRPr lang="en-US" sz="2400" kern="1200"/>
        </a:p>
      </dsp:txBody>
      <dsp:txXfrm>
        <a:off x="64425" y="1462449"/>
        <a:ext cx="4568880" cy="1190909"/>
      </dsp:txXfrm>
    </dsp:sp>
    <dsp:sp modelId="{F081B647-BEF2-7142-873D-DD405D14652C}">
      <dsp:nvSpPr>
        <dsp:cNvPr id="0" name=""/>
        <dsp:cNvSpPr/>
      </dsp:nvSpPr>
      <dsp:spPr>
        <a:xfrm>
          <a:off x="0" y="2786904"/>
          <a:ext cx="4697730" cy="131975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Je kunt een collega/maatje vragen je te filmen</a:t>
          </a:r>
          <a:endParaRPr lang="en-US" sz="2400" kern="1200"/>
        </a:p>
      </dsp:txBody>
      <dsp:txXfrm>
        <a:off x="64425" y="2851329"/>
        <a:ext cx="4568880" cy="1190909"/>
      </dsp:txXfrm>
    </dsp:sp>
    <dsp:sp modelId="{EF502442-0C76-5D46-83CB-FB2AE902472B}">
      <dsp:nvSpPr>
        <dsp:cNvPr id="0" name=""/>
        <dsp:cNvSpPr/>
      </dsp:nvSpPr>
      <dsp:spPr>
        <a:xfrm>
          <a:off x="0" y="4175784"/>
          <a:ext cx="4697730" cy="13197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Bespreek de opnames met je maatje aan de hand van de lijst </a:t>
          </a:r>
          <a:r>
            <a:rPr lang="nl-NL" sz="2400" i="1" kern="1200"/>
            <a:t>interactievaardigheden.</a:t>
          </a:r>
          <a:endParaRPr lang="en-US" sz="2400" kern="1200"/>
        </a:p>
      </dsp:txBody>
      <dsp:txXfrm>
        <a:off x="64425" y="4240209"/>
        <a:ext cx="4568880" cy="11909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A5F22-2BB4-3844-946E-12E1D9D9DEA1}">
      <dsp:nvSpPr>
        <dsp:cNvPr id="0" name=""/>
        <dsp:cNvSpPr/>
      </dsp:nvSpPr>
      <dsp:spPr>
        <a:xfrm>
          <a:off x="0" y="372452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/>
            <a:t>Niet</a:t>
          </a:r>
          <a:endParaRPr lang="en-US" sz="5000" kern="1200"/>
        </a:p>
      </dsp:txBody>
      <dsp:txXfrm>
        <a:off x="0" y="372452"/>
        <a:ext cx="2464593" cy="1478756"/>
      </dsp:txXfrm>
    </dsp:sp>
    <dsp:sp modelId="{6A1797E1-11A9-EF46-9783-95D7FA234CD7}">
      <dsp:nvSpPr>
        <dsp:cNvPr id="0" name=""/>
        <dsp:cNvSpPr/>
      </dsp:nvSpPr>
      <dsp:spPr>
        <a:xfrm>
          <a:off x="2711053" y="372452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/>
            <a:t>Invullen </a:t>
          </a:r>
          <a:endParaRPr lang="en-US" sz="5000" kern="1200"/>
        </a:p>
      </dsp:txBody>
      <dsp:txXfrm>
        <a:off x="2711053" y="372452"/>
        <a:ext cx="2464593" cy="1478756"/>
      </dsp:txXfrm>
    </dsp:sp>
    <dsp:sp modelId="{967F1C31-071C-9C43-85AB-617E0E22224B}">
      <dsp:nvSpPr>
        <dsp:cNvPr id="0" name=""/>
        <dsp:cNvSpPr/>
      </dsp:nvSpPr>
      <dsp:spPr>
        <a:xfrm>
          <a:off x="5422106" y="372452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/>
            <a:t>Voor </a:t>
          </a:r>
          <a:endParaRPr lang="en-US" sz="5000" kern="1200"/>
        </a:p>
      </dsp:txBody>
      <dsp:txXfrm>
        <a:off x="5422106" y="372452"/>
        <a:ext cx="2464593" cy="1478756"/>
      </dsp:txXfrm>
    </dsp:sp>
    <dsp:sp modelId="{87C72A9B-FBB2-9940-AE7C-2B9ADCEF51AD}">
      <dsp:nvSpPr>
        <dsp:cNvPr id="0" name=""/>
        <dsp:cNvSpPr/>
      </dsp:nvSpPr>
      <dsp:spPr>
        <a:xfrm>
          <a:off x="1355526" y="2097667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/>
            <a:t>Een </a:t>
          </a:r>
          <a:endParaRPr lang="en-US" sz="5000" kern="1200"/>
        </a:p>
      </dsp:txBody>
      <dsp:txXfrm>
        <a:off x="1355526" y="2097667"/>
        <a:ext cx="2464593" cy="1478756"/>
      </dsp:txXfrm>
    </dsp:sp>
    <dsp:sp modelId="{8686CA36-349A-2D43-A199-DF787F13C856}">
      <dsp:nvSpPr>
        <dsp:cNvPr id="0" name=""/>
        <dsp:cNvSpPr/>
      </dsp:nvSpPr>
      <dsp:spPr>
        <a:xfrm>
          <a:off x="4066579" y="2097667"/>
          <a:ext cx="2464593" cy="1478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/>
            <a:t>Ander</a:t>
          </a:r>
          <a:endParaRPr lang="en-US" sz="5000" kern="1200"/>
        </a:p>
      </dsp:txBody>
      <dsp:txXfrm>
        <a:off x="4066579" y="2097667"/>
        <a:ext cx="2464593" cy="14787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E35B3-6833-4652-BF45-EE4956C36AA6}">
      <dsp:nvSpPr>
        <dsp:cNvPr id="0" name=""/>
        <dsp:cNvSpPr/>
      </dsp:nvSpPr>
      <dsp:spPr>
        <a:xfrm>
          <a:off x="530099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7E5F0-9DDB-4870-BD18-E7A3E0A622C7}">
      <dsp:nvSpPr>
        <dsp:cNvPr id="0" name=""/>
        <dsp:cNvSpPr/>
      </dsp:nvSpPr>
      <dsp:spPr>
        <a:xfrm>
          <a:off x="829912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1B104-88FE-4FFB-A180-41282F578F16}">
      <dsp:nvSpPr>
        <dsp:cNvPr id="0" name=""/>
        <dsp:cNvSpPr/>
      </dsp:nvSpPr>
      <dsp:spPr>
        <a:xfrm>
          <a:off x="80381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700" kern="1200"/>
            <a:t>Niet direct een </a:t>
          </a:r>
          <a:r>
            <a:rPr lang="nl-NL" sz="1700" u="sng" kern="1200"/>
            <a:t>Oordeel</a:t>
          </a:r>
          <a:r>
            <a:rPr lang="nl-NL" sz="1700" kern="1200"/>
            <a:t> uitspreken</a:t>
          </a:r>
          <a:endParaRPr lang="en-US" sz="1700" kern="1200"/>
        </a:p>
      </dsp:txBody>
      <dsp:txXfrm>
        <a:off x="80381" y="2738169"/>
        <a:ext cx="2306250" cy="720000"/>
      </dsp:txXfrm>
    </dsp:sp>
    <dsp:sp modelId="{46645922-4309-4E7B-8583-0267D3FF016D}">
      <dsp:nvSpPr>
        <dsp:cNvPr id="0" name=""/>
        <dsp:cNvSpPr/>
      </dsp:nvSpPr>
      <dsp:spPr>
        <a:xfrm>
          <a:off x="3239943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2F521-0AB6-42B2-98D9-17FCC0A3C59B}">
      <dsp:nvSpPr>
        <dsp:cNvPr id="0" name=""/>
        <dsp:cNvSpPr/>
      </dsp:nvSpPr>
      <dsp:spPr>
        <a:xfrm>
          <a:off x="3539756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AB841-A378-4C26-989E-CDBFB7BB5E2E}">
      <dsp:nvSpPr>
        <dsp:cNvPr id="0" name=""/>
        <dsp:cNvSpPr/>
      </dsp:nvSpPr>
      <dsp:spPr>
        <a:xfrm>
          <a:off x="2790224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700" kern="1200"/>
            <a:t>Niet direct een </a:t>
          </a:r>
          <a:r>
            <a:rPr lang="nl-NL" sz="1700" u="sng" kern="1200"/>
            <a:t>Mening</a:t>
          </a:r>
          <a:r>
            <a:rPr lang="nl-NL" sz="1700" kern="1200"/>
            <a:t> geven</a:t>
          </a:r>
          <a:endParaRPr lang="en-US" sz="1700" kern="1200"/>
        </a:p>
      </dsp:txBody>
      <dsp:txXfrm>
        <a:off x="2790224" y="2738169"/>
        <a:ext cx="2306250" cy="720000"/>
      </dsp:txXfrm>
    </dsp:sp>
    <dsp:sp modelId="{F29D30F5-E412-4EBB-A157-9A96ABF9E5D5}">
      <dsp:nvSpPr>
        <dsp:cNvPr id="0" name=""/>
        <dsp:cNvSpPr/>
      </dsp:nvSpPr>
      <dsp:spPr>
        <a:xfrm>
          <a:off x="5949787" y="893169"/>
          <a:ext cx="1406812" cy="1406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5E724-F8FE-489A-87F2-149A6ABEC71E}">
      <dsp:nvSpPr>
        <dsp:cNvPr id="0" name=""/>
        <dsp:cNvSpPr/>
      </dsp:nvSpPr>
      <dsp:spPr>
        <a:xfrm>
          <a:off x="6249600" y="1192981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E9448-2B16-43B2-A962-933714BD71C3}">
      <dsp:nvSpPr>
        <dsp:cNvPr id="0" name=""/>
        <dsp:cNvSpPr/>
      </dsp:nvSpPr>
      <dsp:spPr>
        <a:xfrm>
          <a:off x="5500068" y="2738169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700" kern="1200" dirty="0"/>
            <a:t>Geen </a:t>
          </a:r>
          <a:r>
            <a:rPr lang="nl-NL" sz="1700" u="sng" kern="1200" dirty="0"/>
            <a:t>Aannames</a:t>
          </a:r>
          <a:r>
            <a:rPr lang="nl-NL" sz="1700" kern="1200" dirty="0"/>
            <a:t> doen maar vragen of interpretatie klopt.</a:t>
          </a:r>
          <a:endParaRPr lang="en-US" sz="1700" kern="1200" dirty="0"/>
        </a:p>
      </dsp:txBody>
      <dsp:txXfrm>
        <a:off x="5500068" y="2738169"/>
        <a:ext cx="230625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48953-1EFD-464C-B28C-1C57ED7FD117}">
      <dsp:nvSpPr>
        <dsp:cNvPr id="0" name=""/>
        <dsp:cNvSpPr/>
      </dsp:nvSpPr>
      <dsp:spPr>
        <a:xfrm>
          <a:off x="0" y="506529"/>
          <a:ext cx="7886700" cy="831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7D0DE-E9A5-534B-9543-F952E63A4383}">
      <dsp:nvSpPr>
        <dsp:cNvPr id="0" name=""/>
        <dsp:cNvSpPr/>
      </dsp:nvSpPr>
      <dsp:spPr>
        <a:xfrm>
          <a:off x="394335" y="19449"/>
          <a:ext cx="5520690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b="1" kern="1200" dirty="0"/>
            <a:t>L</a:t>
          </a:r>
          <a:r>
            <a:rPr lang="nl-NL" sz="3300" kern="1200" dirty="0"/>
            <a:t>uisteren</a:t>
          </a:r>
          <a:endParaRPr lang="en-US" sz="3300" kern="1200" dirty="0"/>
        </a:p>
      </dsp:txBody>
      <dsp:txXfrm>
        <a:off x="441890" y="67004"/>
        <a:ext cx="5425580" cy="879050"/>
      </dsp:txXfrm>
    </dsp:sp>
    <dsp:sp modelId="{D2AB02C6-A394-D442-900F-A8B51385A0BD}">
      <dsp:nvSpPr>
        <dsp:cNvPr id="0" name=""/>
        <dsp:cNvSpPr/>
      </dsp:nvSpPr>
      <dsp:spPr>
        <a:xfrm>
          <a:off x="0" y="2003409"/>
          <a:ext cx="7886700" cy="831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CEF30-15E2-774E-87D7-BBFD1C888016}">
      <dsp:nvSpPr>
        <dsp:cNvPr id="0" name=""/>
        <dsp:cNvSpPr/>
      </dsp:nvSpPr>
      <dsp:spPr>
        <a:xfrm>
          <a:off x="394335" y="1516329"/>
          <a:ext cx="5520690" cy="974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b="1" kern="1200" dirty="0"/>
            <a:t>S</a:t>
          </a:r>
          <a:r>
            <a:rPr lang="nl-NL" sz="3300" kern="1200" dirty="0"/>
            <a:t>amenvatten</a:t>
          </a:r>
          <a:endParaRPr lang="en-US" sz="3300" kern="1200" dirty="0"/>
        </a:p>
      </dsp:txBody>
      <dsp:txXfrm>
        <a:off x="441890" y="1563884"/>
        <a:ext cx="5425580" cy="879050"/>
      </dsp:txXfrm>
    </dsp:sp>
    <dsp:sp modelId="{84F47807-294F-974E-A7D4-0C40FCAB5486}">
      <dsp:nvSpPr>
        <dsp:cNvPr id="0" name=""/>
        <dsp:cNvSpPr/>
      </dsp:nvSpPr>
      <dsp:spPr>
        <a:xfrm>
          <a:off x="0" y="3500289"/>
          <a:ext cx="7886700" cy="831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C5E8B-B335-5A40-904F-582C25C71168}">
      <dsp:nvSpPr>
        <dsp:cNvPr id="0" name=""/>
        <dsp:cNvSpPr/>
      </dsp:nvSpPr>
      <dsp:spPr>
        <a:xfrm>
          <a:off x="394335" y="3013209"/>
          <a:ext cx="5520690" cy="974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b="1" kern="1200" dirty="0"/>
            <a:t>D</a:t>
          </a:r>
          <a:r>
            <a:rPr lang="nl-NL" sz="3300" kern="1200" dirty="0"/>
            <a:t>oorvragen</a:t>
          </a:r>
          <a:endParaRPr lang="en-US" sz="3300" kern="1200" dirty="0"/>
        </a:p>
      </dsp:txBody>
      <dsp:txXfrm>
        <a:off x="441890" y="3060764"/>
        <a:ext cx="5425580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0.08914</cdr:x>
      <cdr:y>0.78986</cdr:y>
    </cdr:from>
    <cdr:to>
      <cdr:x>0.31464</cdr:x>
      <cdr:y>1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id="{157D72F6-11D9-BF4F-CAEB-D43BEBDFAE06}"/>
            </a:ext>
          </a:extLst>
        </cdr:cNvPr>
        <cdr:cNvSpPr txBox="1"/>
      </cdr:nvSpPr>
      <cdr:spPr>
        <a:xfrm xmlns:a="http://schemas.openxmlformats.org/drawingml/2006/main">
          <a:off x="702990" y="3436938"/>
          <a:ext cx="17784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l-NL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A88AD-061C-42D9-9F52-9551B56E3B12}" type="datetimeFigureOut">
              <a:rPr lang="nl-NL" smtClean="0"/>
              <a:t>20-08-2023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0D3B9-6351-4EB5-A1BF-97AFD80951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197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67774-6D1A-9A42-93DA-FB483F0A9A06}" type="datetimeFigureOut">
              <a:rPr lang="nl-NL" smtClean="0"/>
              <a:t>20-08-2023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2923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3488" y="942975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D624C-1C46-A241-B300-B351BCD186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937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1438F1-FC05-4CC1-94B1-F52EA3F082D1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FFF89-086F-4340-AB59-580F93C653C9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05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CFE1EE-A85A-41AB-BB86-29CD80DB3066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BEAF4-D0BC-494C-840A-D998D23F0436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48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0B305C-3D0F-4D3A-B662-397DAE9EB84F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B26FA-50FE-4640-88BE-CF4ED7851AA1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02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850B3-856D-453A-AF4F-62441E4125CC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53A5CE-DA6F-44E2-87F4-A87CD48389D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81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6A4F11-A393-41FF-8D01-5708C5B98C16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51488-40E0-438F-A806-92EDC5592C63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54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49D0B-E246-4A1E-8835-C980AF54DBB5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9E28-2D56-4195-B604-0BE04232F364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05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E5A29-C3AF-43D2-A183-4A48554157E5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5DE3EA-3F04-4588-AA9C-3A19C8ECC66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35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2BE589-2AF3-48D2-BFD5-5F2AED0586A7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77F89-650A-4368-9C96-C400F1BD8B3D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91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3E1AE-9BCA-4E7E-9C56-18611C41539B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5F73D-D7C5-4DBE-BC3E-FD3AD890DDC1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33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C72CCD-877B-4D27-952F-71625BD0F566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17509-65FF-4530-9B34-C264C91E82C9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20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4FC397-277C-409D-A25A-65F56B3C8F3A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C1B24-4C2A-44A0-92CF-C8C2B44065CB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195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110425-80B3-489D-8450-64AD5F64F90D}" type="datetimeFigureOut">
              <a:rPr lang="nl-NL" smtClean="0"/>
              <a:pPr>
                <a:defRPr/>
              </a:pPr>
              <a:t>20-08-2023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AA87DD-184B-4E92-A194-1DA743B1CC72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2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idden-groningen.sp.nl/nieuws/2017/04/vragen-aan-het-college-lefier-en-aardbevingen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olierschiedam.nl/onze-school/tea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wan.nl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st-painters.nl/over-ja-zeggen-maar-vooral-over-nee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53954851934940589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wan.nl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1122362"/>
            <a:ext cx="4711446" cy="1725999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l-NL" sz="4400" b="1" dirty="0" err="1"/>
              <a:t>Taalontwikkelende</a:t>
            </a:r>
            <a:r>
              <a:rPr lang="nl-NL" sz="4400" b="1" dirty="0"/>
              <a:t> interactie NT2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9604" y="1031284"/>
            <a:ext cx="2735746" cy="4436126"/>
          </a:xfrm>
          <a:custGeom>
            <a:avLst/>
            <a:gdLst>
              <a:gd name="connsiteX0" fmla="*/ 0 w 2735746"/>
              <a:gd name="connsiteY0" fmla="*/ 0 h 4436126"/>
              <a:gd name="connsiteX1" fmla="*/ 601864 w 2735746"/>
              <a:gd name="connsiteY1" fmla="*/ 0 h 4436126"/>
              <a:gd name="connsiteX2" fmla="*/ 1203728 w 2735746"/>
              <a:gd name="connsiteY2" fmla="*/ 0 h 4436126"/>
              <a:gd name="connsiteX3" fmla="*/ 1860307 w 2735746"/>
              <a:gd name="connsiteY3" fmla="*/ 0 h 4436126"/>
              <a:gd name="connsiteX4" fmla="*/ 2735746 w 2735746"/>
              <a:gd name="connsiteY4" fmla="*/ 0 h 4436126"/>
              <a:gd name="connsiteX5" fmla="*/ 2735746 w 2735746"/>
              <a:gd name="connsiteY5" fmla="*/ 722455 h 4436126"/>
              <a:gd name="connsiteX6" fmla="*/ 2735746 w 2735746"/>
              <a:gd name="connsiteY6" fmla="*/ 1400548 h 4436126"/>
              <a:gd name="connsiteX7" fmla="*/ 2735746 w 2735746"/>
              <a:gd name="connsiteY7" fmla="*/ 2123003 h 4436126"/>
              <a:gd name="connsiteX8" fmla="*/ 2735746 w 2735746"/>
              <a:gd name="connsiteY8" fmla="*/ 2623652 h 4436126"/>
              <a:gd name="connsiteX9" fmla="*/ 2735746 w 2735746"/>
              <a:gd name="connsiteY9" fmla="*/ 3346106 h 4436126"/>
              <a:gd name="connsiteX10" fmla="*/ 2735746 w 2735746"/>
              <a:gd name="connsiteY10" fmla="*/ 4436126 h 4436126"/>
              <a:gd name="connsiteX11" fmla="*/ 2106524 w 2735746"/>
              <a:gd name="connsiteY11" fmla="*/ 4436126 h 4436126"/>
              <a:gd name="connsiteX12" fmla="*/ 1449945 w 2735746"/>
              <a:gd name="connsiteY12" fmla="*/ 4436126 h 4436126"/>
              <a:gd name="connsiteX13" fmla="*/ 793366 w 2735746"/>
              <a:gd name="connsiteY13" fmla="*/ 4436126 h 4436126"/>
              <a:gd name="connsiteX14" fmla="*/ 0 w 2735746"/>
              <a:gd name="connsiteY14" fmla="*/ 4436126 h 4436126"/>
              <a:gd name="connsiteX15" fmla="*/ 0 w 2735746"/>
              <a:gd name="connsiteY15" fmla="*/ 3713671 h 4436126"/>
              <a:gd name="connsiteX16" fmla="*/ 0 w 2735746"/>
              <a:gd name="connsiteY16" fmla="*/ 3124300 h 4436126"/>
              <a:gd name="connsiteX17" fmla="*/ 0 w 2735746"/>
              <a:gd name="connsiteY17" fmla="*/ 2446207 h 4436126"/>
              <a:gd name="connsiteX18" fmla="*/ 0 w 2735746"/>
              <a:gd name="connsiteY18" fmla="*/ 1856836 h 4436126"/>
              <a:gd name="connsiteX19" fmla="*/ 0 w 2735746"/>
              <a:gd name="connsiteY19" fmla="*/ 1178742 h 4436126"/>
              <a:gd name="connsiteX20" fmla="*/ 0 w 2735746"/>
              <a:gd name="connsiteY20" fmla="*/ 678094 h 4436126"/>
              <a:gd name="connsiteX21" fmla="*/ 0 w 2735746"/>
              <a:gd name="connsiteY21" fmla="*/ 0 h 4436126"/>
              <a:gd name="connsiteX0" fmla="*/ 0 w 2735746"/>
              <a:gd name="connsiteY0" fmla="*/ 0 h 4436126"/>
              <a:gd name="connsiteX1" fmla="*/ 629222 w 2735746"/>
              <a:gd name="connsiteY1" fmla="*/ 0 h 4436126"/>
              <a:gd name="connsiteX2" fmla="*/ 1258443 w 2735746"/>
              <a:gd name="connsiteY2" fmla="*/ 0 h 4436126"/>
              <a:gd name="connsiteX3" fmla="*/ 1942380 w 2735746"/>
              <a:gd name="connsiteY3" fmla="*/ 0 h 4436126"/>
              <a:gd name="connsiteX4" fmla="*/ 2735746 w 2735746"/>
              <a:gd name="connsiteY4" fmla="*/ 0 h 4436126"/>
              <a:gd name="connsiteX5" fmla="*/ 2735746 w 2735746"/>
              <a:gd name="connsiteY5" fmla="*/ 589371 h 4436126"/>
              <a:gd name="connsiteX6" fmla="*/ 2735746 w 2735746"/>
              <a:gd name="connsiteY6" fmla="*/ 1090020 h 4436126"/>
              <a:gd name="connsiteX7" fmla="*/ 2735746 w 2735746"/>
              <a:gd name="connsiteY7" fmla="*/ 1812474 h 4436126"/>
              <a:gd name="connsiteX8" fmla="*/ 2735746 w 2735746"/>
              <a:gd name="connsiteY8" fmla="*/ 2401845 h 4436126"/>
              <a:gd name="connsiteX9" fmla="*/ 2735746 w 2735746"/>
              <a:gd name="connsiteY9" fmla="*/ 3124300 h 4436126"/>
              <a:gd name="connsiteX10" fmla="*/ 2735746 w 2735746"/>
              <a:gd name="connsiteY10" fmla="*/ 3758032 h 4436126"/>
              <a:gd name="connsiteX11" fmla="*/ 2735746 w 2735746"/>
              <a:gd name="connsiteY11" fmla="*/ 4436126 h 4436126"/>
              <a:gd name="connsiteX12" fmla="*/ 2051810 w 2735746"/>
              <a:gd name="connsiteY12" fmla="*/ 4436126 h 4436126"/>
              <a:gd name="connsiteX13" fmla="*/ 1422588 w 2735746"/>
              <a:gd name="connsiteY13" fmla="*/ 4436126 h 4436126"/>
              <a:gd name="connsiteX14" fmla="*/ 820724 w 2735746"/>
              <a:gd name="connsiteY14" fmla="*/ 4436126 h 4436126"/>
              <a:gd name="connsiteX15" fmla="*/ 0 w 2735746"/>
              <a:gd name="connsiteY15" fmla="*/ 4436126 h 4436126"/>
              <a:gd name="connsiteX16" fmla="*/ 0 w 2735746"/>
              <a:gd name="connsiteY16" fmla="*/ 3802394 h 4436126"/>
              <a:gd name="connsiteX17" fmla="*/ 0 w 2735746"/>
              <a:gd name="connsiteY17" fmla="*/ 3213023 h 4436126"/>
              <a:gd name="connsiteX18" fmla="*/ 0 w 2735746"/>
              <a:gd name="connsiteY18" fmla="*/ 2712374 h 4436126"/>
              <a:gd name="connsiteX19" fmla="*/ 0 w 2735746"/>
              <a:gd name="connsiteY19" fmla="*/ 1989919 h 4436126"/>
              <a:gd name="connsiteX20" fmla="*/ 0 w 2735746"/>
              <a:gd name="connsiteY20" fmla="*/ 1400548 h 4436126"/>
              <a:gd name="connsiteX21" fmla="*/ 0 w 2735746"/>
              <a:gd name="connsiteY21" fmla="*/ 811177 h 4436126"/>
              <a:gd name="connsiteX22" fmla="*/ 0 w 2735746"/>
              <a:gd name="connsiteY22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35746" h="4436126" fill="none" extrusionOk="0">
                <a:moveTo>
                  <a:pt x="0" y="0"/>
                </a:moveTo>
                <a:cubicBezTo>
                  <a:pt x="161918" y="15098"/>
                  <a:pt x="458221" y="22520"/>
                  <a:pt x="601864" y="0"/>
                </a:cubicBezTo>
                <a:cubicBezTo>
                  <a:pt x="742303" y="-225"/>
                  <a:pt x="972782" y="-24016"/>
                  <a:pt x="1203728" y="0"/>
                </a:cubicBezTo>
                <a:cubicBezTo>
                  <a:pt x="1464574" y="35749"/>
                  <a:pt x="1690223" y="-18853"/>
                  <a:pt x="1860307" y="0"/>
                </a:cubicBezTo>
                <a:cubicBezTo>
                  <a:pt x="2091015" y="-5289"/>
                  <a:pt x="2433849" y="13227"/>
                  <a:pt x="2735746" y="0"/>
                </a:cubicBezTo>
                <a:cubicBezTo>
                  <a:pt x="2691943" y="331642"/>
                  <a:pt x="2734195" y="466229"/>
                  <a:pt x="2735746" y="722455"/>
                </a:cubicBezTo>
                <a:cubicBezTo>
                  <a:pt x="2777998" y="939939"/>
                  <a:pt x="2730794" y="1170283"/>
                  <a:pt x="2735746" y="1400548"/>
                </a:cubicBezTo>
                <a:cubicBezTo>
                  <a:pt x="2758008" y="1594566"/>
                  <a:pt x="2685031" y="1765863"/>
                  <a:pt x="2735746" y="2123003"/>
                </a:cubicBezTo>
                <a:cubicBezTo>
                  <a:pt x="2749790" y="2475526"/>
                  <a:pt x="2749242" y="2520814"/>
                  <a:pt x="2735746" y="2623652"/>
                </a:cubicBezTo>
                <a:cubicBezTo>
                  <a:pt x="2763944" y="2740876"/>
                  <a:pt x="2744929" y="3155128"/>
                  <a:pt x="2735746" y="3346106"/>
                </a:cubicBezTo>
                <a:cubicBezTo>
                  <a:pt x="2707044" y="3549103"/>
                  <a:pt x="2778171" y="4020259"/>
                  <a:pt x="2735746" y="4436126"/>
                </a:cubicBezTo>
                <a:cubicBezTo>
                  <a:pt x="2446908" y="4449879"/>
                  <a:pt x="2352905" y="4421330"/>
                  <a:pt x="2106524" y="4436126"/>
                </a:cubicBezTo>
                <a:cubicBezTo>
                  <a:pt x="1843695" y="4446007"/>
                  <a:pt x="1603428" y="4384233"/>
                  <a:pt x="1449945" y="4436126"/>
                </a:cubicBezTo>
                <a:cubicBezTo>
                  <a:pt x="1323819" y="4422788"/>
                  <a:pt x="918136" y="4397155"/>
                  <a:pt x="793366" y="4436126"/>
                </a:cubicBezTo>
                <a:cubicBezTo>
                  <a:pt x="622161" y="4475720"/>
                  <a:pt x="341322" y="4455575"/>
                  <a:pt x="0" y="4436126"/>
                </a:cubicBezTo>
                <a:cubicBezTo>
                  <a:pt x="20852" y="4253259"/>
                  <a:pt x="-29469" y="4050536"/>
                  <a:pt x="0" y="3713671"/>
                </a:cubicBezTo>
                <a:cubicBezTo>
                  <a:pt x="-29656" y="3428522"/>
                  <a:pt x="-21538" y="3248557"/>
                  <a:pt x="0" y="3124300"/>
                </a:cubicBezTo>
                <a:cubicBezTo>
                  <a:pt x="41108" y="2979440"/>
                  <a:pt x="61080" y="2759215"/>
                  <a:pt x="0" y="2446207"/>
                </a:cubicBezTo>
                <a:cubicBezTo>
                  <a:pt x="-33753" y="2132176"/>
                  <a:pt x="3487" y="2021867"/>
                  <a:pt x="0" y="1856836"/>
                </a:cubicBezTo>
                <a:cubicBezTo>
                  <a:pt x="-18706" y="1701271"/>
                  <a:pt x="-13970" y="1503774"/>
                  <a:pt x="0" y="1178742"/>
                </a:cubicBezTo>
                <a:cubicBezTo>
                  <a:pt x="18899" y="849552"/>
                  <a:pt x="-756" y="918381"/>
                  <a:pt x="0" y="678094"/>
                </a:cubicBezTo>
                <a:cubicBezTo>
                  <a:pt x="-10163" y="426561"/>
                  <a:pt x="-43097" y="197181"/>
                  <a:pt x="0" y="0"/>
                </a:cubicBezTo>
                <a:close/>
              </a:path>
              <a:path w="2735746" h="4436126" stroke="0" extrusionOk="0">
                <a:moveTo>
                  <a:pt x="0" y="0"/>
                </a:moveTo>
                <a:cubicBezTo>
                  <a:pt x="200822" y="19308"/>
                  <a:pt x="342023" y="-13398"/>
                  <a:pt x="629222" y="0"/>
                </a:cubicBezTo>
                <a:cubicBezTo>
                  <a:pt x="876387" y="30075"/>
                  <a:pt x="973780" y="-24948"/>
                  <a:pt x="1258443" y="0"/>
                </a:cubicBezTo>
                <a:cubicBezTo>
                  <a:pt x="1515998" y="26113"/>
                  <a:pt x="1776207" y="-7577"/>
                  <a:pt x="1942380" y="0"/>
                </a:cubicBezTo>
                <a:cubicBezTo>
                  <a:pt x="2131063" y="78079"/>
                  <a:pt x="2482968" y="27942"/>
                  <a:pt x="2735746" y="0"/>
                </a:cubicBezTo>
                <a:cubicBezTo>
                  <a:pt x="2737400" y="245719"/>
                  <a:pt x="2719438" y="313423"/>
                  <a:pt x="2735746" y="589371"/>
                </a:cubicBezTo>
                <a:cubicBezTo>
                  <a:pt x="2750024" y="830199"/>
                  <a:pt x="2706946" y="962273"/>
                  <a:pt x="2735746" y="1090020"/>
                </a:cubicBezTo>
                <a:cubicBezTo>
                  <a:pt x="2754038" y="1252221"/>
                  <a:pt x="2699363" y="1611787"/>
                  <a:pt x="2735746" y="1812474"/>
                </a:cubicBezTo>
                <a:cubicBezTo>
                  <a:pt x="2731402" y="2032514"/>
                  <a:pt x="2711860" y="2227095"/>
                  <a:pt x="2735746" y="2401845"/>
                </a:cubicBezTo>
                <a:cubicBezTo>
                  <a:pt x="2761379" y="2583646"/>
                  <a:pt x="2748855" y="2891131"/>
                  <a:pt x="2735746" y="3124300"/>
                </a:cubicBezTo>
                <a:cubicBezTo>
                  <a:pt x="2700401" y="3308867"/>
                  <a:pt x="2702601" y="3605213"/>
                  <a:pt x="2735746" y="3758032"/>
                </a:cubicBezTo>
                <a:cubicBezTo>
                  <a:pt x="2747977" y="3902618"/>
                  <a:pt x="2715004" y="4211100"/>
                  <a:pt x="2735746" y="4436126"/>
                </a:cubicBezTo>
                <a:cubicBezTo>
                  <a:pt x="2459467" y="4406822"/>
                  <a:pt x="2192923" y="4437361"/>
                  <a:pt x="2051810" y="4436126"/>
                </a:cubicBezTo>
                <a:cubicBezTo>
                  <a:pt x="1883423" y="4453454"/>
                  <a:pt x="1540376" y="4437451"/>
                  <a:pt x="1422588" y="4436126"/>
                </a:cubicBezTo>
                <a:cubicBezTo>
                  <a:pt x="1287722" y="4399241"/>
                  <a:pt x="1140740" y="4428943"/>
                  <a:pt x="820724" y="4436126"/>
                </a:cubicBezTo>
                <a:cubicBezTo>
                  <a:pt x="499372" y="4430544"/>
                  <a:pt x="359748" y="4439877"/>
                  <a:pt x="0" y="4436126"/>
                </a:cubicBezTo>
                <a:cubicBezTo>
                  <a:pt x="-38593" y="4174498"/>
                  <a:pt x="-35415" y="4101294"/>
                  <a:pt x="0" y="3802394"/>
                </a:cubicBezTo>
                <a:cubicBezTo>
                  <a:pt x="52572" y="3479153"/>
                  <a:pt x="16560" y="3350349"/>
                  <a:pt x="0" y="3213023"/>
                </a:cubicBezTo>
                <a:cubicBezTo>
                  <a:pt x="-13574" y="3110777"/>
                  <a:pt x="-6283" y="2874103"/>
                  <a:pt x="0" y="2712374"/>
                </a:cubicBezTo>
                <a:cubicBezTo>
                  <a:pt x="2971" y="2551976"/>
                  <a:pt x="73" y="2241799"/>
                  <a:pt x="0" y="1989919"/>
                </a:cubicBezTo>
                <a:cubicBezTo>
                  <a:pt x="39133" y="1761426"/>
                  <a:pt x="4377" y="1541508"/>
                  <a:pt x="0" y="1400548"/>
                </a:cubicBezTo>
                <a:cubicBezTo>
                  <a:pt x="-3902" y="1293715"/>
                  <a:pt x="-31356" y="963114"/>
                  <a:pt x="0" y="811177"/>
                </a:cubicBezTo>
                <a:cubicBezTo>
                  <a:pt x="30137" y="610222"/>
                  <a:pt x="9538" y="253744"/>
                  <a:pt x="0" y="0"/>
                </a:cubicBezTo>
                <a:close/>
              </a:path>
              <a:path w="2735746" h="4436126" fill="none" stroke="0" extrusionOk="0">
                <a:moveTo>
                  <a:pt x="0" y="0"/>
                </a:moveTo>
                <a:cubicBezTo>
                  <a:pt x="170436" y="47742"/>
                  <a:pt x="419851" y="18828"/>
                  <a:pt x="601864" y="0"/>
                </a:cubicBezTo>
                <a:cubicBezTo>
                  <a:pt x="780287" y="5919"/>
                  <a:pt x="926956" y="-43418"/>
                  <a:pt x="1203728" y="0"/>
                </a:cubicBezTo>
                <a:cubicBezTo>
                  <a:pt x="1440233" y="36402"/>
                  <a:pt x="1620547" y="9809"/>
                  <a:pt x="1860307" y="0"/>
                </a:cubicBezTo>
                <a:cubicBezTo>
                  <a:pt x="2125404" y="36138"/>
                  <a:pt x="2428703" y="-48788"/>
                  <a:pt x="2735746" y="0"/>
                </a:cubicBezTo>
                <a:cubicBezTo>
                  <a:pt x="2694399" y="326564"/>
                  <a:pt x="2754399" y="494899"/>
                  <a:pt x="2735746" y="722455"/>
                </a:cubicBezTo>
                <a:cubicBezTo>
                  <a:pt x="2716879" y="966455"/>
                  <a:pt x="2737855" y="1240048"/>
                  <a:pt x="2735746" y="1400548"/>
                </a:cubicBezTo>
                <a:cubicBezTo>
                  <a:pt x="2741383" y="1589687"/>
                  <a:pt x="2704473" y="1794755"/>
                  <a:pt x="2735746" y="2123003"/>
                </a:cubicBezTo>
                <a:cubicBezTo>
                  <a:pt x="2757426" y="2475014"/>
                  <a:pt x="2744795" y="2524991"/>
                  <a:pt x="2735746" y="2623652"/>
                </a:cubicBezTo>
                <a:cubicBezTo>
                  <a:pt x="2713988" y="2683055"/>
                  <a:pt x="2741688" y="3139895"/>
                  <a:pt x="2735746" y="3346106"/>
                </a:cubicBezTo>
                <a:cubicBezTo>
                  <a:pt x="2731253" y="3590768"/>
                  <a:pt x="2696921" y="4024619"/>
                  <a:pt x="2735746" y="4436126"/>
                </a:cubicBezTo>
                <a:cubicBezTo>
                  <a:pt x="2468151" y="4457178"/>
                  <a:pt x="2317380" y="4443295"/>
                  <a:pt x="2106524" y="4436126"/>
                </a:cubicBezTo>
                <a:cubicBezTo>
                  <a:pt x="1877770" y="4440189"/>
                  <a:pt x="1593118" y="4408574"/>
                  <a:pt x="1449945" y="4436126"/>
                </a:cubicBezTo>
                <a:cubicBezTo>
                  <a:pt x="1326872" y="4436182"/>
                  <a:pt x="958099" y="4405224"/>
                  <a:pt x="793366" y="4436126"/>
                </a:cubicBezTo>
                <a:cubicBezTo>
                  <a:pt x="638191" y="4519259"/>
                  <a:pt x="331940" y="4442049"/>
                  <a:pt x="0" y="4436126"/>
                </a:cubicBezTo>
                <a:cubicBezTo>
                  <a:pt x="65462" y="4201604"/>
                  <a:pt x="26550" y="4044925"/>
                  <a:pt x="0" y="3713671"/>
                </a:cubicBezTo>
                <a:cubicBezTo>
                  <a:pt x="-276" y="3420375"/>
                  <a:pt x="-38077" y="3282808"/>
                  <a:pt x="0" y="3124300"/>
                </a:cubicBezTo>
                <a:cubicBezTo>
                  <a:pt x="23819" y="2985800"/>
                  <a:pt x="56657" y="2782223"/>
                  <a:pt x="0" y="2446207"/>
                </a:cubicBezTo>
                <a:cubicBezTo>
                  <a:pt x="-39917" y="2109662"/>
                  <a:pt x="32412" y="2032547"/>
                  <a:pt x="0" y="1856836"/>
                </a:cubicBezTo>
                <a:cubicBezTo>
                  <a:pt x="15734" y="1665113"/>
                  <a:pt x="-15000" y="1500636"/>
                  <a:pt x="0" y="1178742"/>
                </a:cubicBezTo>
                <a:cubicBezTo>
                  <a:pt x="24186" y="847658"/>
                  <a:pt x="4982" y="925725"/>
                  <a:pt x="0" y="678094"/>
                </a:cubicBezTo>
                <a:cubicBezTo>
                  <a:pt x="31380" y="436904"/>
                  <a:pt x="55645" y="1947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custGeom>
                    <a:avLst/>
                    <a:gdLst>
                      <a:gd name="connsiteX0" fmla="*/ 0 w 2735746"/>
                      <a:gd name="connsiteY0" fmla="*/ 0 h 4436126"/>
                      <a:gd name="connsiteX1" fmla="*/ 601864 w 2735746"/>
                      <a:gd name="connsiteY1" fmla="*/ 0 h 4436126"/>
                      <a:gd name="connsiteX2" fmla="*/ 1203728 w 2735746"/>
                      <a:gd name="connsiteY2" fmla="*/ 0 h 4436126"/>
                      <a:gd name="connsiteX3" fmla="*/ 1860307 w 2735746"/>
                      <a:gd name="connsiteY3" fmla="*/ 0 h 4436126"/>
                      <a:gd name="connsiteX4" fmla="*/ 2735746 w 2735746"/>
                      <a:gd name="connsiteY4" fmla="*/ 0 h 4436126"/>
                      <a:gd name="connsiteX5" fmla="*/ 2735746 w 2735746"/>
                      <a:gd name="connsiteY5" fmla="*/ 722455 h 4436126"/>
                      <a:gd name="connsiteX6" fmla="*/ 2735746 w 2735746"/>
                      <a:gd name="connsiteY6" fmla="*/ 1400548 h 4436126"/>
                      <a:gd name="connsiteX7" fmla="*/ 2735746 w 2735746"/>
                      <a:gd name="connsiteY7" fmla="*/ 2123003 h 4436126"/>
                      <a:gd name="connsiteX8" fmla="*/ 2735746 w 2735746"/>
                      <a:gd name="connsiteY8" fmla="*/ 2623652 h 4436126"/>
                      <a:gd name="connsiteX9" fmla="*/ 2735746 w 2735746"/>
                      <a:gd name="connsiteY9" fmla="*/ 3346106 h 4436126"/>
                      <a:gd name="connsiteX10" fmla="*/ 2735746 w 2735746"/>
                      <a:gd name="connsiteY10" fmla="*/ 4436126 h 4436126"/>
                      <a:gd name="connsiteX11" fmla="*/ 2106524 w 2735746"/>
                      <a:gd name="connsiteY11" fmla="*/ 4436126 h 4436126"/>
                      <a:gd name="connsiteX12" fmla="*/ 1449945 w 2735746"/>
                      <a:gd name="connsiteY12" fmla="*/ 4436126 h 4436126"/>
                      <a:gd name="connsiteX13" fmla="*/ 793366 w 2735746"/>
                      <a:gd name="connsiteY13" fmla="*/ 4436126 h 4436126"/>
                      <a:gd name="connsiteX14" fmla="*/ 0 w 2735746"/>
                      <a:gd name="connsiteY14" fmla="*/ 4436126 h 4436126"/>
                      <a:gd name="connsiteX15" fmla="*/ 0 w 2735746"/>
                      <a:gd name="connsiteY15" fmla="*/ 3713671 h 4436126"/>
                      <a:gd name="connsiteX16" fmla="*/ 0 w 2735746"/>
                      <a:gd name="connsiteY16" fmla="*/ 3124300 h 4436126"/>
                      <a:gd name="connsiteX17" fmla="*/ 0 w 2735746"/>
                      <a:gd name="connsiteY17" fmla="*/ 2446207 h 4436126"/>
                      <a:gd name="connsiteX18" fmla="*/ 0 w 2735746"/>
                      <a:gd name="connsiteY18" fmla="*/ 1856836 h 4436126"/>
                      <a:gd name="connsiteX19" fmla="*/ 0 w 2735746"/>
                      <a:gd name="connsiteY19" fmla="*/ 1178742 h 4436126"/>
                      <a:gd name="connsiteX20" fmla="*/ 0 w 2735746"/>
                      <a:gd name="connsiteY20" fmla="*/ 678094 h 4436126"/>
                      <a:gd name="connsiteX21" fmla="*/ 0 w 2735746"/>
                      <a:gd name="connsiteY21" fmla="*/ 0 h 4436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735746" h="4436126" fill="none" extrusionOk="0">
                        <a:moveTo>
                          <a:pt x="0" y="0"/>
                        </a:moveTo>
                        <a:cubicBezTo>
                          <a:pt x="179540" y="26169"/>
                          <a:pt x="438012" y="23230"/>
                          <a:pt x="601864" y="0"/>
                        </a:cubicBezTo>
                        <a:cubicBezTo>
                          <a:pt x="765716" y="-23230"/>
                          <a:pt x="955038" y="-5127"/>
                          <a:pt x="1203728" y="0"/>
                        </a:cubicBezTo>
                        <a:cubicBezTo>
                          <a:pt x="1452418" y="5127"/>
                          <a:pt x="1646417" y="-25974"/>
                          <a:pt x="1860307" y="0"/>
                        </a:cubicBezTo>
                        <a:cubicBezTo>
                          <a:pt x="2074197" y="25974"/>
                          <a:pt x="2430568" y="-26480"/>
                          <a:pt x="2735746" y="0"/>
                        </a:cubicBezTo>
                        <a:cubicBezTo>
                          <a:pt x="2706048" y="340749"/>
                          <a:pt x="2740838" y="495871"/>
                          <a:pt x="2735746" y="722455"/>
                        </a:cubicBezTo>
                        <a:cubicBezTo>
                          <a:pt x="2730654" y="949039"/>
                          <a:pt x="2752433" y="1198388"/>
                          <a:pt x="2735746" y="1400548"/>
                        </a:cubicBezTo>
                        <a:cubicBezTo>
                          <a:pt x="2719059" y="1602708"/>
                          <a:pt x="2715247" y="1770847"/>
                          <a:pt x="2735746" y="2123003"/>
                        </a:cubicBezTo>
                        <a:cubicBezTo>
                          <a:pt x="2756245" y="2475160"/>
                          <a:pt x="2751062" y="2522091"/>
                          <a:pt x="2735746" y="2623652"/>
                        </a:cubicBezTo>
                        <a:cubicBezTo>
                          <a:pt x="2720430" y="2725213"/>
                          <a:pt x="2753604" y="3142493"/>
                          <a:pt x="2735746" y="3346106"/>
                        </a:cubicBezTo>
                        <a:cubicBezTo>
                          <a:pt x="2717888" y="3549719"/>
                          <a:pt x="2748400" y="4025565"/>
                          <a:pt x="2735746" y="4436126"/>
                        </a:cubicBezTo>
                        <a:cubicBezTo>
                          <a:pt x="2455834" y="4434463"/>
                          <a:pt x="2336666" y="4425166"/>
                          <a:pt x="2106524" y="4436126"/>
                        </a:cubicBezTo>
                        <a:cubicBezTo>
                          <a:pt x="1876382" y="4447086"/>
                          <a:pt x="1601121" y="4420147"/>
                          <a:pt x="1449945" y="4436126"/>
                        </a:cubicBezTo>
                        <a:cubicBezTo>
                          <a:pt x="1298769" y="4452105"/>
                          <a:pt x="950963" y="4404014"/>
                          <a:pt x="793366" y="4436126"/>
                        </a:cubicBezTo>
                        <a:cubicBezTo>
                          <a:pt x="635769" y="4468238"/>
                          <a:pt x="300146" y="4462205"/>
                          <a:pt x="0" y="4436126"/>
                        </a:cubicBezTo>
                        <a:cubicBezTo>
                          <a:pt x="25833" y="4232419"/>
                          <a:pt x="3486" y="4019021"/>
                          <a:pt x="0" y="3713671"/>
                        </a:cubicBezTo>
                        <a:cubicBezTo>
                          <a:pt x="-3486" y="3408322"/>
                          <a:pt x="-27541" y="3277286"/>
                          <a:pt x="0" y="3124300"/>
                        </a:cubicBezTo>
                        <a:cubicBezTo>
                          <a:pt x="27541" y="2971314"/>
                          <a:pt x="31162" y="2762025"/>
                          <a:pt x="0" y="2446207"/>
                        </a:cubicBezTo>
                        <a:cubicBezTo>
                          <a:pt x="-31162" y="2130389"/>
                          <a:pt x="9656" y="2027375"/>
                          <a:pt x="0" y="1856836"/>
                        </a:cubicBezTo>
                        <a:cubicBezTo>
                          <a:pt x="-9656" y="1686297"/>
                          <a:pt x="-14688" y="1512539"/>
                          <a:pt x="0" y="1178742"/>
                        </a:cubicBezTo>
                        <a:cubicBezTo>
                          <a:pt x="14688" y="844945"/>
                          <a:pt x="2890" y="917816"/>
                          <a:pt x="0" y="678094"/>
                        </a:cubicBezTo>
                        <a:cubicBezTo>
                          <a:pt x="-2890" y="438372"/>
                          <a:pt x="5448" y="207647"/>
                          <a:pt x="0" y="0"/>
                        </a:cubicBezTo>
                        <a:close/>
                      </a:path>
                      <a:path w="2735746" h="4436126" stroke="0" extrusionOk="0">
                        <a:moveTo>
                          <a:pt x="0" y="0"/>
                        </a:moveTo>
                        <a:cubicBezTo>
                          <a:pt x="209894" y="16338"/>
                          <a:pt x="375877" y="-31334"/>
                          <a:pt x="629222" y="0"/>
                        </a:cubicBezTo>
                        <a:cubicBezTo>
                          <a:pt x="882567" y="31334"/>
                          <a:pt x="997255" y="-29736"/>
                          <a:pt x="1258443" y="0"/>
                        </a:cubicBezTo>
                        <a:cubicBezTo>
                          <a:pt x="1519631" y="29736"/>
                          <a:pt x="1769008" y="-24969"/>
                          <a:pt x="1942380" y="0"/>
                        </a:cubicBezTo>
                        <a:cubicBezTo>
                          <a:pt x="2115752" y="24969"/>
                          <a:pt x="2487652" y="32052"/>
                          <a:pt x="2735746" y="0"/>
                        </a:cubicBezTo>
                        <a:cubicBezTo>
                          <a:pt x="2751518" y="246908"/>
                          <a:pt x="2711283" y="325094"/>
                          <a:pt x="2735746" y="589371"/>
                        </a:cubicBezTo>
                        <a:cubicBezTo>
                          <a:pt x="2760209" y="853648"/>
                          <a:pt x="2718833" y="972107"/>
                          <a:pt x="2735746" y="1090020"/>
                        </a:cubicBezTo>
                        <a:cubicBezTo>
                          <a:pt x="2752659" y="1207933"/>
                          <a:pt x="2729992" y="1582062"/>
                          <a:pt x="2735746" y="1812474"/>
                        </a:cubicBezTo>
                        <a:cubicBezTo>
                          <a:pt x="2741500" y="2042886"/>
                          <a:pt x="2707628" y="2235903"/>
                          <a:pt x="2735746" y="2401845"/>
                        </a:cubicBezTo>
                        <a:cubicBezTo>
                          <a:pt x="2763864" y="2567787"/>
                          <a:pt x="2758150" y="2913761"/>
                          <a:pt x="2735746" y="3124300"/>
                        </a:cubicBezTo>
                        <a:cubicBezTo>
                          <a:pt x="2713342" y="3334839"/>
                          <a:pt x="2720989" y="3582863"/>
                          <a:pt x="2735746" y="3758032"/>
                        </a:cubicBezTo>
                        <a:cubicBezTo>
                          <a:pt x="2750503" y="3933201"/>
                          <a:pt x="2736802" y="4250321"/>
                          <a:pt x="2735746" y="4436126"/>
                        </a:cubicBezTo>
                        <a:cubicBezTo>
                          <a:pt x="2480396" y="4409468"/>
                          <a:pt x="2193035" y="4433672"/>
                          <a:pt x="2051810" y="4436126"/>
                        </a:cubicBezTo>
                        <a:cubicBezTo>
                          <a:pt x="1910585" y="4438580"/>
                          <a:pt x="1557696" y="4442846"/>
                          <a:pt x="1422588" y="4436126"/>
                        </a:cubicBezTo>
                        <a:cubicBezTo>
                          <a:pt x="1287480" y="4429406"/>
                          <a:pt x="1114403" y="4428562"/>
                          <a:pt x="820724" y="4436126"/>
                        </a:cubicBezTo>
                        <a:cubicBezTo>
                          <a:pt x="527045" y="4443690"/>
                          <a:pt x="375914" y="4447757"/>
                          <a:pt x="0" y="4436126"/>
                        </a:cubicBezTo>
                        <a:cubicBezTo>
                          <a:pt x="-31538" y="4174476"/>
                          <a:pt x="-31250" y="4099935"/>
                          <a:pt x="0" y="3802394"/>
                        </a:cubicBezTo>
                        <a:cubicBezTo>
                          <a:pt x="31250" y="3504853"/>
                          <a:pt x="9806" y="3349077"/>
                          <a:pt x="0" y="3213023"/>
                        </a:cubicBezTo>
                        <a:cubicBezTo>
                          <a:pt x="-9806" y="3076969"/>
                          <a:pt x="-22953" y="2900441"/>
                          <a:pt x="0" y="2712374"/>
                        </a:cubicBezTo>
                        <a:cubicBezTo>
                          <a:pt x="22953" y="2524307"/>
                          <a:pt x="-35854" y="2231517"/>
                          <a:pt x="0" y="1989919"/>
                        </a:cubicBezTo>
                        <a:cubicBezTo>
                          <a:pt x="35854" y="1748321"/>
                          <a:pt x="1945" y="1519865"/>
                          <a:pt x="0" y="1400548"/>
                        </a:cubicBezTo>
                        <a:cubicBezTo>
                          <a:pt x="-1945" y="1281231"/>
                          <a:pt x="-11601" y="971726"/>
                          <a:pt x="0" y="811177"/>
                        </a:cubicBezTo>
                        <a:cubicBezTo>
                          <a:pt x="11601" y="650628"/>
                          <a:pt x="34125" y="2107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ACF01A2F-D58F-C746-B2AA-5FE9F049F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6085" y="1232453"/>
            <a:ext cx="2400300" cy="2484579"/>
          </a:xfrm>
        </p:spPr>
        <p:txBody>
          <a:bodyPr anchor="b">
            <a:normAutofit fontScale="92500"/>
          </a:bodyPr>
          <a:lstStyle/>
          <a:p>
            <a:pPr algn="l"/>
            <a:r>
              <a:rPr lang="nl-NL" sz="2800" dirty="0">
                <a:solidFill>
                  <a:srgbClr val="FFFFFF"/>
                </a:solidFill>
              </a:rPr>
              <a:t>Presentatie over tweede </a:t>
            </a:r>
            <a:r>
              <a:rPr lang="nl-NL" sz="2800" dirty="0" err="1">
                <a:solidFill>
                  <a:srgbClr val="FFFFFF"/>
                </a:solidFill>
              </a:rPr>
              <a:t>taal-ontwikkeling</a:t>
            </a:r>
            <a:r>
              <a:rPr lang="nl-NL" sz="2800" dirty="0">
                <a:solidFill>
                  <a:srgbClr val="FFFFFF"/>
                </a:solidFill>
              </a:rPr>
              <a:t> en sociale factoren die daarbij een rol spelen</a:t>
            </a:r>
          </a:p>
        </p:txBody>
      </p:sp>
      <p:sp>
        <p:nvSpPr>
          <p:cNvPr id="101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49" y="5439978"/>
            <a:ext cx="4711446" cy="18288"/>
          </a:xfrm>
          <a:custGeom>
            <a:avLst/>
            <a:gdLst>
              <a:gd name="connsiteX0" fmla="*/ 0 w 4711446"/>
              <a:gd name="connsiteY0" fmla="*/ 0 h 18288"/>
              <a:gd name="connsiteX1" fmla="*/ 625949 w 4711446"/>
              <a:gd name="connsiteY1" fmla="*/ 0 h 18288"/>
              <a:gd name="connsiteX2" fmla="*/ 1157670 w 4711446"/>
              <a:gd name="connsiteY2" fmla="*/ 0 h 18288"/>
              <a:gd name="connsiteX3" fmla="*/ 1736504 w 4711446"/>
              <a:gd name="connsiteY3" fmla="*/ 0 h 18288"/>
              <a:gd name="connsiteX4" fmla="*/ 2456683 w 4711446"/>
              <a:gd name="connsiteY4" fmla="*/ 0 h 18288"/>
              <a:gd name="connsiteX5" fmla="*/ 3082632 w 4711446"/>
              <a:gd name="connsiteY5" fmla="*/ 0 h 18288"/>
              <a:gd name="connsiteX6" fmla="*/ 3661467 w 4711446"/>
              <a:gd name="connsiteY6" fmla="*/ 0 h 18288"/>
              <a:gd name="connsiteX7" fmla="*/ 4711446 w 4711446"/>
              <a:gd name="connsiteY7" fmla="*/ 0 h 18288"/>
              <a:gd name="connsiteX8" fmla="*/ 4711446 w 4711446"/>
              <a:gd name="connsiteY8" fmla="*/ 18288 h 18288"/>
              <a:gd name="connsiteX9" fmla="*/ 4038382 w 4711446"/>
              <a:gd name="connsiteY9" fmla="*/ 18288 h 18288"/>
              <a:gd name="connsiteX10" fmla="*/ 3459547 w 4711446"/>
              <a:gd name="connsiteY10" fmla="*/ 18288 h 18288"/>
              <a:gd name="connsiteX11" fmla="*/ 2692255 w 4711446"/>
              <a:gd name="connsiteY11" fmla="*/ 18288 h 18288"/>
              <a:gd name="connsiteX12" fmla="*/ 2066306 w 4711446"/>
              <a:gd name="connsiteY12" fmla="*/ 18288 h 18288"/>
              <a:gd name="connsiteX13" fmla="*/ 1534585 w 4711446"/>
              <a:gd name="connsiteY13" fmla="*/ 18288 h 18288"/>
              <a:gd name="connsiteX14" fmla="*/ 814407 w 4711446"/>
              <a:gd name="connsiteY14" fmla="*/ 18288 h 18288"/>
              <a:gd name="connsiteX15" fmla="*/ 0 w 4711446"/>
              <a:gd name="connsiteY15" fmla="*/ 18288 h 18288"/>
              <a:gd name="connsiteX16" fmla="*/ 0 w 4711446"/>
              <a:gd name="connsiteY16" fmla="*/ 0 h 18288"/>
              <a:gd name="connsiteX0" fmla="*/ 0 w 4711446"/>
              <a:gd name="connsiteY0" fmla="*/ 0 h 18288"/>
              <a:gd name="connsiteX1" fmla="*/ 625949 w 4711446"/>
              <a:gd name="connsiteY1" fmla="*/ 0 h 18288"/>
              <a:gd name="connsiteX2" fmla="*/ 1157670 w 4711446"/>
              <a:gd name="connsiteY2" fmla="*/ 0 h 18288"/>
              <a:gd name="connsiteX3" fmla="*/ 1924962 w 4711446"/>
              <a:gd name="connsiteY3" fmla="*/ 0 h 18288"/>
              <a:gd name="connsiteX4" fmla="*/ 2550911 w 4711446"/>
              <a:gd name="connsiteY4" fmla="*/ 0 h 18288"/>
              <a:gd name="connsiteX5" fmla="*/ 3176861 w 4711446"/>
              <a:gd name="connsiteY5" fmla="*/ 0 h 18288"/>
              <a:gd name="connsiteX6" fmla="*/ 3944153 w 4711446"/>
              <a:gd name="connsiteY6" fmla="*/ 0 h 18288"/>
              <a:gd name="connsiteX7" fmla="*/ 4711446 w 4711446"/>
              <a:gd name="connsiteY7" fmla="*/ 0 h 18288"/>
              <a:gd name="connsiteX8" fmla="*/ 4711446 w 4711446"/>
              <a:gd name="connsiteY8" fmla="*/ 18288 h 18288"/>
              <a:gd name="connsiteX9" fmla="*/ 4132611 w 4711446"/>
              <a:gd name="connsiteY9" fmla="*/ 18288 h 18288"/>
              <a:gd name="connsiteX10" fmla="*/ 3459547 w 4711446"/>
              <a:gd name="connsiteY10" fmla="*/ 18288 h 18288"/>
              <a:gd name="connsiteX11" fmla="*/ 2786484 w 4711446"/>
              <a:gd name="connsiteY11" fmla="*/ 18288 h 18288"/>
              <a:gd name="connsiteX12" fmla="*/ 2160535 w 4711446"/>
              <a:gd name="connsiteY12" fmla="*/ 18288 h 18288"/>
              <a:gd name="connsiteX13" fmla="*/ 1393242 w 4711446"/>
              <a:gd name="connsiteY13" fmla="*/ 18288 h 18288"/>
              <a:gd name="connsiteX14" fmla="*/ 625949 w 4711446"/>
              <a:gd name="connsiteY14" fmla="*/ 18288 h 18288"/>
              <a:gd name="connsiteX15" fmla="*/ 0 w 4711446"/>
              <a:gd name="connsiteY15" fmla="*/ 18288 h 18288"/>
              <a:gd name="connsiteX16" fmla="*/ 0 w 471144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11446" h="18288" fill="none" extrusionOk="0">
                <a:moveTo>
                  <a:pt x="0" y="0"/>
                </a:moveTo>
                <a:cubicBezTo>
                  <a:pt x="274812" y="21377"/>
                  <a:pt x="437974" y="7558"/>
                  <a:pt x="625949" y="0"/>
                </a:cubicBezTo>
                <a:cubicBezTo>
                  <a:pt x="815915" y="-3058"/>
                  <a:pt x="927155" y="3556"/>
                  <a:pt x="1157670" y="0"/>
                </a:cubicBezTo>
                <a:cubicBezTo>
                  <a:pt x="1372599" y="18446"/>
                  <a:pt x="1498441" y="30400"/>
                  <a:pt x="1736504" y="0"/>
                </a:cubicBezTo>
                <a:cubicBezTo>
                  <a:pt x="1969944" y="-57262"/>
                  <a:pt x="2082777" y="-16533"/>
                  <a:pt x="2456683" y="0"/>
                </a:cubicBezTo>
                <a:cubicBezTo>
                  <a:pt x="2802556" y="17778"/>
                  <a:pt x="2897097" y="51398"/>
                  <a:pt x="3082632" y="0"/>
                </a:cubicBezTo>
                <a:cubicBezTo>
                  <a:pt x="3242727" y="7552"/>
                  <a:pt x="3438149" y="6519"/>
                  <a:pt x="3661467" y="0"/>
                </a:cubicBezTo>
                <a:cubicBezTo>
                  <a:pt x="3932644" y="-2803"/>
                  <a:pt x="4400746" y="-53122"/>
                  <a:pt x="4711446" y="0"/>
                </a:cubicBezTo>
                <a:cubicBezTo>
                  <a:pt x="4712348" y="7746"/>
                  <a:pt x="4710871" y="10944"/>
                  <a:pt x="4711446" y="18288"/>
                </a:cubicBezTo>
                <a:cubicBezTo>
                  <a:pt x="4434498" y="36609"/>
                  <a:pt x="4309938" y="-1884"/>
                  <a:pt x="4038382" y="18288"/>
                </a:cubicBezTo>
                <a:cubicBezTo>
                  <a:pt x="3771114" y="26533"/>
                  <a:pt x="3718035" y="22248"/>
                  <a:pt x="3459547" y="18288"/>
                </a:cubicBezTo>
                <a:cubicBezTo>
                  <a:pt x="3185021" y="5211"/>
                  <a:pt x="2909027" y="-9012"/>
                  <a:pt x="2692255" y="18288"/>
                </a:cubicBezTo>
                <a:cubicBezTo>
                  <a:pt x="2475966" y="32989"/>
                  <a:pt x="2231006" y="16915"/>
                  <a:pt x="2066306" y="18288"/>
                </a:cubicBezTo>
                <a:cubicBezTo>
                  <a:pt x="1932407" y="34703"/>
                  <a:pt x="1774461" y="37061"/>
                  <a:pt x="1534585" y="18288"/>
                </a:cubicBezTo>
                <a:cubicBezTo>
                  <a:pt x="1310318" y="32207"/>
                  <a:pt x="971529" y="-42802"/>
                  <a:pt x="814407" y="18288"/>
                </a:cubicBezTo>
                <a:cubicBezTo>
                  <a:pt x="656890" y="52126"/>
                  <a:pt x="223125" y="42583"/>
                  <a:pt x="0" y="18288"/>
                </a:cubicBezTo>
                <a:cubicBezTo>
                  <a:pt x="239" y="14000"/>
                  <a:pt x="-609" y="6462"/>
                  <a:pt x="0" y="0"/>
                </a:cubicBezTo>
                <a:close/>
              </a:path>
              <a:path w="4711446" h="18288" stroke="0" extrusionOk="0">
                <a:moveTo>
                  <a:pt x="0" y="0"/>
                </a:moveTo>
                <a:cubicBezTo>
                  <a:pt x="234260" y="-20695"/>
                  <a:pt x="309677" y="-29748"/>
                  <a:pt x="625949" y="0"/>
                </a:cubicBezTo>
                <a:cubicBezTo>
                  <a:pt x="922499" y="21024"/>
                  <a:pt x="1065673" y="29280"/>
                  <a:pt x="1157670" y="0"/>
                </a:cubicBezTo>
                <a:cubicBezTo>
                  <a:pt x="1304036" y="-55105"/>
                  <a:pt x="1714093" y="-71390"/>
                  <a:pt x="1924962" y="0"/>
                </a:cubicBezTo>
                <a:cubicBezTo>
                  <a:pt x="2094254" y="48795"/>
                  <a:pt x="2301733" y="54462"/>
                  <a:pt x="2550911" y="0"/>
                </a:cubicBezTo>
                <a:cubicBezTo>
                  <a:pt x="2800186" y="-20100"/>
                  <a:pt x="2879904" y="-31099"/>
                  <a:pt x="3176861" y="0"/>
                </a:cubicBezTo>
                <a:cubicBezTo>
                  <a:pt x="3499358" y="47355"/>
                  <a:pt x="3612601" y="-6560"/>
                  <a:pt x="3944153" y="0"/>
                </a:cubicBezTo>
                <a:cubicBezTo>
                  <a:pt x="4277331" y="13831"/>
                  <a:pt x="4345895" y="23404"/>
                  <a:pt x="4711446" y="0"/>
                </a:cubicBezTo>
                <a:cubicBezTo>
                  <a:pt x="4710587" y="5160"/>
                  <a:pt x="4712361" y="13769"/>
                  <a:pt x="4711446" y="18288"/>
                </a:cubicBezTo>
                <a:cubicBezTo>
                  <a:pt x="4522851" y="27912"/>
                  <a:pt x="4368130" y="36778"/>
                  <a:pt x="4132611" y="18288"/>
                </a:cubicBezTo>
                <a:cubicBezTo>
                  <a:pt x="3904206" y="-9157"/>
                  <a:pt x="3805966" y="-8150"/>
                  <a:pt x="3459547" y="18288"/>
                </a:cubicBezTo>
                <a:cubicBezTo>
                  <a:pt x="3126997" y="31275"/>
                  <a:pt x="3004364" y="-24502"/>
                  <a:pt x="2786484" y="18288"/>
                </a:cubicBezTo>
                <a:cubicBezTo>
                  <a:pt x="2565964" y="78874"/>
                  <a:pt x="2419091" y="11677"/>
                  <a:pt x="2160535" y="18288"/>
                </a:cubicBezTo>
                <a:cubicBezTo>
                  <a:pt x="1908180" y="28378"/>
                  <a:pt x="1654282" y="-1188"/>
                  <a:pt x="1393242" y="18288"/>
                </a:cubicBezTo>
                <a:cubicBezTo>
                  <a:pt x="1073937" y="56835"/>
                  <a:pt x="886793" y="9183"/>
                  <a:pt x="625949" y="18288"/>
                </a:cubicBezTo>
                <a:cubicBezTo>
                  <a:pt x="359206" y="-580"/>
                  <a:pt x="250220" y="32834"/>
                  <a:pt x="0" y="18288"/>
                </a:cubicBezTo>
                <a:cubicBezTo>
                  <a:pt x="-82" y="13007"/>
                  <a:pt x="1758" y="5782"/>
                  <a:pt x="0" y="0"/>
                </a:cubicBezTo>
                <a:close/>
              </a:path>
              <a:path w="4711446" h="18288" fill="none" stroke="0" extrusionOk="0">
                <a:moveTo>
                  <a:pt x="0" y="0"/>
                </a:moveTo>
                <a:cubicBezTo>
                  <a:pt x="264657" y="-13769"/>
                  <a:pt x="414946" y="17880"/>
                  <a:pt x="625949" y="0"/>
                </a:cubicBezTo>
                <a:cubicBezTo>
                  <a:pt x="824579" y="-11507"/>
                  <a:pt x="948820" y="2308"/>
                  <a:pt x="1157670" y="0"/>
                </a:cubicBezTo>
                <a:cubicBezTo>
                  <a:pt x="1343990" y="15600"/>
                  <a:pt x="1507622" y="30991"/>
                  <a:pt x="1736504" y="0"/>
                </a:cubicBezTo>
                <a:cubicBezTo>
                  <a:pt x="1935067" y="-40980"/>
                  <a:pt x="2142561" y="-1259"/>
                  <a:pt x="2456683" y="0"/>
                </a:cubicBezTo>
                <a:cubicBezTo>
                  <a:pt x="2824226" y="17735"/>
                  <a:pt x="2912320" y="12583"/>
                  <a:pt x="3082632" y="0"/>
                </a:cubicBezTo>
                <a:cubicBezTo>
                  <a:pt x="3225335" y="-33250"/>
                  <a:pt x="3420171" y="48687"/>
                  <a:pt x="3661467" y="0"/>
                </a:cubicBezTo>
                <a:cubicBezTo>
                  <a:pt x="3869520" y="-60742"/>
                  <a:pt x="4393152" y="27392"/>
                  <a:pt x="4711446" y="0"/>
                </a:cubicBezTo>
                <a:cubicBezTo>
                  <a:pt x="4711972" y="7501"/>
                  <a:pt x="4711869" y="10929"/>
                  <a:pt x="4711446" y="18288"/>
                </a:cubicBezTo>
                <a:cubicBezTo>
                  <a:pt x="4435166" y="13086"/>
                  <a:pt x="4328961" y="18878"/>
                  <a:pt x="4038382" y="18288"/>
                </a:cubicBezTo>
                <a:cubicBezTo>
                  <a:pt x="3765582" y="32901"/>
                  <a:pt x="3717048" y="28969"/>
                  <a:pt x="3459547" y="18288"/>
                </a:cubicBezTo>
                <a:cubicBezTo>
                  <a:pt x="3205966" y="17297"/>
                  <a:pt x="2904652" y="50049"/>
                  <a:pt x="2692255" y="18288"/>
                </a:cubicBezTo>
                <a:cubicBezTo>
                  <a:pt x="2519294" y="4085"/>
                  <a:pt x="2226456" y="-15614"/>
                  <a:pt x="2066306" y="18288"/>
                </a:cubicBezTo>
                <a:cubicBezTo>
                  <a:pt x="1898511" y="41075"/>
                  <a:pt x="1763730" y="-1381"/>
                  <a:pt x="1534585" y="18288"/>
                </a:cubicBezTo>
                <a:cubicBezTo>
                  <a:pt x="1264446" y="24070"/>
                  <a:pt x="962403" y="-51095"/>
                  <a:pt x="814407" y="18288"/>
                </a:cubicBezTo>
                <a:cubicBezTo>
                  <a:pt x="650002" y="36258"/>
                  <a:pt x="155279" y="37487"/>
                  <a:pt x="0" y="18288"/>
                </a:cubicBezTo>
                <a:cubicBezTo>
                  <a:pt x="-1033" y="13994"/>
                  <a:pt x="19" y="683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11446"/>
                      <a:gd name="connsiteY0" fmla="*/ 0 h 18288"/>
                      <a:gd name="connsiteX1" fmla="*/ 625949 w 4711446"/>
                      <a:gd name="connsiteY1" fmla="*/ 0 h 18288"/>
                      <a:gd name="connsiteX2" fmla="*/ 1157670 w 4711446"/>
                      <a:gd name="connsiteY2" fmla="*/ 0 h 18288"/>
                      <a:gd name="connsiteX3" fmla="*/ 1736504 w 4711446"/>
                      <a:gd name="connsiteY3" fmla="*/ 0 h 18288"/>
                      <a:gd name="connsiteX4" fmla="*/ 2456683 w 4711446"/>
                      <a:gd name="connsiteY4" fmla="*/ 0 h 18288"/>
                      <a:gd name="connsiteX5" fmla="*/ 3082632 w 4711446"/>
                      <a:gd name="connsiteY5" fmla="*/ 0 h 18288"/>
                      <a:gd name="connsiteX6" fmla="*/ 3661467 w 4711446"/>
                      <a:gd name="connsiteY6" fmla="*/ 0 h 18288"/>
                      <a:gd name="connsiteX7" fmla="*/ 4711446 w 4711446"/>
                      <a:gd name="connsiteY7" fmla="*/ 0 h 18288"/>
                      <a:gd name="connsiteX8" fmla="*/ 4711446 w 4711446"/>
                      <a:gd name="connsiteY8" fmla="*/ 18288 h 18288"/>
                      <a:gd name="connsiteX9" fmla="*/ 4038382 w 4711446"/>
                      <a:gd name="connsiteY9" fmla="*/ 18288 h 18288"/>
                      <a:gd name="connsiteX10" fmla="*/ 3459547 w 4711446"/>
                      <a:gd name="connsiteY10" fmla="*/ 18288 h 18288"/>
                      <a:gd name="connsiteX11" fmla="*/ 2692255 w 4711446"/>
                      <a:gd name="connsiteY11" fmla="*/ 18288 h 18288"/>
                      <a:gd name="connsiteX12" fmla="*/ 2066306 w 4711446"/>
                      <a:gd name="connsiteY12" fmla="*/ 18288 h 18288"/>
                      <a:gd name="connsiteX13" fmla="*/ 1534585 w 4711446"/>
                      <a:gd name="connsiteY13" fmla="*/ 18288 h 18288"/>
                      <a:gd name="connsiteX14" fmla="*/ 814407 w 4711446"/>
                      <a:gd name="connsiteY14" fmla="*/ 18288 h 18288"/>
                      <a:gd name="connsiteX15" fmla="*/ 0 w 4711446"/>
                      <a:gd name="connsiteY15" fmla="*/ 18288 h 18288"/>
                      <a:gd name="connsiteX16" fmla="*/ 0 w 4711446"/>
                      <a:gd name="connsiteY1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11446" h="18288" fill="none" extrusionOk="0">
                        <a:moveTo>
                          <a:pt x="0" y="0"/>
                        </a:moveTo>
                        <a:cubicBezTo>
                          <a:pt x="275996" y="-6775"/>
                          <a:pt x="430270" y="12128"/>
                          <a:pt x="625949" y="0"/>
                        </a:cubicBezTo>
                        <a:cubicBezTo>
                          <a:pt x="821628" y="-12128"/>
                          <a:pt x="953153" y="2170"/>
                          <a:pt x="1157670" y="0"/>
                        </a:cubicBezTo>
                        <a:cubicBezTo>
                          <a:pt x="1362187" y="-2170"/>
                          <a:pt x="1508708" y="24986"/>
                          <a:pt x="1736504" y="0"/>
                        </a:cubicBezTo>
                        <a:cubicBezTo>
                          <a:pt x="1964300" y="-24986"/>
                          <a:pt x="2114331" y="-14747"/>
                          <a:pt x="2456683" y="0"/>
                        </a:cubicBezTo>
                        <a:cubicBezTo>
                          <a:pt x="2799035" y="14747"/>
                          <a:pt x="2904885" y="27883"/>
                          <a:pt x="3082632" y="0"/>
                        </a:cubicBezTo>
                        <a:cubicBezTo>
                          <a:pt x="3260379" y="-27883"/>
                          <a:pt x="3449277" y="21284"/>
                          <a:pt x="3661467" y="0"/>
                        </a:cubicBezTo>
                        <a:cubicBezTo>
                          <a:pt x="3873658" y="-21284"/>
                          <a:pt x="4403906" y="12447"/>
                          <a:pt x="4711446" y="0"/>
                        </a:cubicBezTo>
                        <a:cubicBezTo>
                          <a:pt x="4711844" y="7429"/>
                          <a:pt x="4711426" y="10822"/>
                          <a:pt x="4711446" y="18288"/>
                        </a:cubicBezTo>
                        <a:cubicBezTo>
                          <a:pt x="4441704" y="14143"/>
                          <a:pt x="4312170" y="5146"/>
                          <a:pt x="4038382" y="18288"/>
                        </a:cubicBezTo>
                        <a:cubicBezTo>
                          <a:pt x="3764594" y="31430"/>
                          <a:pt x="3716634" y="24680"/>
                          <a:pt x="3459547" y="18288"/>
                        </a:cubicBezTo>
                        <a:cubicBezTo>
                          <a:pt x="3202460" y="11896"/>
                          <a:pt x="2879854" y="19674"/>
                          <a:pt x="2692255" y="18288"/>
                        </a:cubicBezTo>
                        <a:cubicBezTo>
                          <a:pt x="2504656" y="16902"/>
                          <a:pt x="2223731" y="-2796"/>
                          <a:pt x="2066306" y="18288"/>
                        </a:cubicBezTo>
                        <a:cubicBezTo>
                          <a:pt x="1908881" y="39372"/>
                          <a:pt x="1781464" y="10855"/>
                          <a:pt x="1534585" y="18288"/>
                        </a:cubicBezTo>
                        <a:cubicBezTo>
                          <a:pt x="1287706" y="25721"/>
                          <a:pt x="979966" y="-15294"/>
                          <a:pt x="814407" y="18288"/>
                        </a:cubicBezTo>
                        <a:cubicBezTo>
                          <a:pt x="648848" y="51870"/>
                          <a:pt x="195527" y="13986"/>
                          <a:pt x="0" y="18288"/>
                        </a:cubicBezTo>
                        <a:cubicBezTo>
                          <a:pt x="-591" y="13205"/>
                          <a:pt x="-663" y="6329"/>
                          <a:pt x="0" y="0"/>
                        </a:cubicBezTo>
                        <a:close/>
                      </a:path>
                      <a:path w="4711446" h="18288" stroke="0" extrusionOk="0">
                        <a:moveTo>
                          <a:pt x="0" y="0"/>
                        </a:moveTo>
                        <a:cubicBezTo>
                          <a:pt x="225644" y="-29218"/>
                          <a:pt x="321824" y="-13505"/>
                          <a:pt x="625949" y="0"/>
                        </a:cubicBezTo>
                        <a:cubicBezTo>
                          <a:pt x="930074" y="13505"/>
                          <a:pt x="1040728" y="23682"/>
                          <a:pt x="1157670" y="0"/>
                        </a:cubicBezTo>
                        <a:cubicBezTo>
                          <a:pt x="1274612" y="-23682"/>
                          <a:pt x="1732715" y="-38127"/>
                          <a:pt x="1924962" y="0"/>
                        </a:cubicBezTo>
                        <a:cubicBezTo>
                          <a:pt x="2117209" y="38127"/>
                          <a:pt x="2299261" y="17383"/>
                          <a:pt x="2550911" y="0"/>
                        </a:cubicBezTo>
                        <a:cubicBezTo>
                          <a:pt x="2802561" y="-17383"/>
                          <a:pt x="2873352" y="-24010"/>
                          <a:pt x="3176861" y="0"/>
                        </a:cubicBezTo>
                        <a:cubicBezTo>
                          <a:pt x="3480370" y="24010"/>
                          <a:pt x="3597961" y="-9070"/>
                          <a:pt x="3944153" y="0"/>
                        </a:cubicBezTo>
                        <a:cubicBezTo>
                          <a:pt x="4290345" y="9070"/>
                          <a:pt x="4345995" y="26854"/>
                          <a:pt x="4711446" y="0"/>
                        </a:cubicBezTo>
                        <a:cubicBezTo>
                          <a:pt x="4710560" y="5429"/>
                          <a:pt x="4712267" y="14046"/>
                          <a:pt x="4711446" y="18288"/>
                        </a:cubicBezTo>
                        <a:cubicBezTo>
                          <a:pt x="4574282" y="23897"/>
                          <a:pt x="4363770" y="43566"/>
                          <a:pt x="4132611" y="18288"/>
                        </a:cubicBezTo>
                        <a:cubicBezTo>
                          <a:pt x="3901452" y="-6990"/>
                          <a:pt x="3795359" y="-7327"/>
                          <a:pt x="3459547" y="18288"/>
                        </a:cubicBezTo>
                        <a:cubicBezTo>
                          <a:pt x="3123735" y="43903"/>
                          <a:pt x="3000502" y="-9998"/>
                          <a:pt x="2786484" y="18288"/>
                        </a:cubicBezTo>
                        <a:cubicBezTo>
                          <a:pt x="2572466" y="46574"/>
                          <a:pt x="2424773" y="17766"/>
                          <a:pt x="2160535" y="18288"/>
                        </a:cubicBezTo>
                        <a:cubicBezTo>
                          <a:pt x="1896297" y="18810"/>
                          <a:pt x="1673486" y="-6557"/>
                          <a:pt x="1393242" y="18288"/>
                        </a:cubicBezTo>
                        <a:cubicBezTo>
                          <a:pt x="1112998" y="43133"/>
                          <a:pt x="887393" y="39122"/>
                          <a:pt x="625949" y="18288"/>
                        </a:cubicBezTo>
                        <a:cubicBezTo>
                          <a:pt x="364505" y="-2546"/>
                          <a:pt x="251092" y="19641"/>
                          <a:pt x="0" y="18288"/>
                        </a:cubicBezTo>
                        <a:cubicBezTo>
                          <a:pt x="668" y="13665"/>
                          <a:pt x="578" y="56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dirty="0"/>
              <a:t>Wat ieder kind wil is…..</a:t>
            </a:r>
          </a:p>
        </p:txBody>
      </p:sp>
      <p:sp>
        <p:nvSpPr>
          <p:cNvPr id="14338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/>
              <a:t>uitgedaagd worden</a:t>
            </a:r>
          </a:p>
          <a:p>
            <a:pPr eaLnBrk="1" hangingPunct="1"/>
            <a:r>
              <a:rPr lang="nl-NL" dirty="0"/>
              <a:t>zich competent voelen</a:t>
            </a:r>
          </a:p>
          <a:p>
            <a:pPr eaLnBrk="1" hangingPunct="1"/>
            <a:r>
              <a:rPr lang="nl-NL" dirty="0"/>
              <a:t>zich verbazen</a:t>
            </a:r>
          </a:p>
          <a:p>
            <a:pPr eaLnBrk="1" hangingPunct="1"/>
            <a:r>
              <a:rPr lang="nl-NL" dirty="0"/>
              <a:t>nieuwe spannende dingen leren</a:t>
            </a:r>
          </a:p>
          <a:p>
            <a:pPr eaLnBrk="1" hangingPunct="1"/>
            <a:r>
              <a:rPr lang="nl-NL" dirty="0"/>
              <a:t>belangrijk zijn</a:t>
            </a:r>
          </a:p>
          <a:p>
            <a:pPr eaLnBrk="1" hangingPunct="1"/>
            <a:r>
              <a:rPr lang="nl-NL" dirty="0"/>
              <a:t>relaties aangaan</a:t>
            </a:r>
          </a:p>
          <a:p>
            <a:pPr eaLnBrk="1" hangingPunct="1"/>
            <a:r>
              <a:rPr lang="nl-NL" dirty="0"/>
              <a:t>erbij horen</a:t>
            </a:r>
          </a:p>
          <a:p>
            <a:pPr eaLnBrk="1" hangingPunct="1"/>
            <a:endParaRPr lang="nl-NL" dirty="0"/>
          </a:p>
        </p:txBody>
      </p:sp>
      <p:pic>
        <p:nvPicPr>
          <p:cNvPr id="14339" name="Tijdelijke aanduiding voor inhoud 4" descr="IMGP132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40513" y="2132856"/>
            <a:ext cx="4439584" cy="33227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325369"/>
            <a:ext cx="3072943" cy="1159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4700" spc="-150" dirty="0"/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80060" y="1484784"/>
            <a:ext cx="3182691" cy="475252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scheppen</a:t>
            </a:r>
            <a:endParaRPr lang="en-US" dirty="0"/>
          </a:p>
          <a:p>
            <a:r>
              <a:rPr lang="en-US" dirty="0" err="1"/>
              <a:t>vertellen</a:t>
            </a:r>
            <a:endParaRPr lang="en-US" dirty="0"/>
          </a:p>
          <a:p>
            <a:r>
              <a:rPr lang="en-US" dirty="0" err="1"/>
              <a:t>mening</a:t>
            </a:r>
            <a:r>
              <a:rPr lang="en-US" dirty="0"/>
              <a:t> </a:t>
            </a:r>
            <a:r>
              <a:rPr lang="en-US" dirty="0" err="1"/>
              <a:t>geven</a:t>
            </a:r>
            <a:endParaRPr lang="en-US" dirty="0"/>
          </a:p>
          <a:p>
            <a:r>
              <a:rPr lang="en-US" dirty="0" err="1"/>
              <a:t>leren</a:t>
            </a:r>
            <a:endParaRPr lang="en-US" dirty="0"/>
          </a:p>
          <a:p>
            <a:r>
              <a:rPr lang="en-US" dirty="0" err="1"/>
              <a:t>denken</a:t>
            </a:r>
            <a:endParaRPr lang="en-US" dirty="0"/>
          </a:p>
          <a:p>
            <a:r>
              <a:rPr lang="en-US" dirty="0" err="1"/>
              <a:t>delen</a:t>
            </a:r>
            <a:endParaRPr lang="en-US" dirty="0"/>
          </a:p>
          <a:p>
            <a:r>
              <a:rPr lang="en-US" dirty="0" err="1"/>
              <a:t>spelen</a:t>
            </a:r>
            <a:endParaRPr lang="en-US" dirty="0"/>
          </a:p>
          <a:p>
            <a:r>
              <a:rPr lang="en-US" dirty="0" err="1"/>
              <a:t>maken</a:t>
            </a:r>
            <a:endParaRPr lang="en-US" dirty="0"/>
          </a:p>
          <a:p>
            <a:r>
              <a:rPr lang="en-US" dirty="0" err="1"/>
              <a:t>onderzoeken</a:t>
            </a:r>
            <a:endParaRPr lang="en-US" dirty="0"/>
          </a:p>
        </p:txBody>
      </p:sp>
      <p:pic>
        <p:nvPicPr>
          <p:cNvPr id="15364" name="Tijdelijke aanduiding voor inhoud 6" descr="IMGP2305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790" r="2179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833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sz="4700" dirty="0"/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80060" y="1484401"/>
            <a:ext cx="3182691" cy="47091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proberen</a:t>
            </a:r>
            <a:endParaRPr lang="en-US" dirty="0"/>
          </a:p>
          <a:p>
            <a:r>
              <a:rPr lang="en-US" dirty="0" err="1"/>
              <a:t>verbeteren</a:t>
            </a:r>
            <a:endParaRPr lang="en-US" dirty="0"/>
          </a:p>
          <a:p>
            <a:r>
              <a:rPr lang="en-US" dirty="0" err="1"/>
              <a:t>geholpen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  <a:p>
            <a:r>
              <a:rPr lang="en-US" dirty="0" err="1"/>
              <a:t>groter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  <a:p>
            <a:r>
              <a:rPr lang="en-US" dirty="0" err="1"/>
              <a:t>knapper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  <a:p>
            <a:r>
              <a:rPr lang="en-US" dirty="0"/>
              <a:t>steeds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kunnen</a:t>
            </a:r>
            <a:endParaRPr lang="en-US" dirty="0"/>
          </a:p>
          <a:p>
            <a:r>
              <a:rPr lang="en-US" dirty="0"/>
              <a:t>steeds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weten</a:t>
            </a:r>
            <a:endParaRPr lang="en-US" dirty="0"/>
          </a:p>
          <a:p>
            <a:r>
              <a:rPr lang="en-US" dirty="0" err="1"/>
              <a:t>gezien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</p:txBody>
      </p:sp>
      <p:pic>
        <p:nvPicPr>
          <p:cNvPr id="16387" name="Tijdelijke aanduiding voor inhoud 4" descr="muizen portret foto's 020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35" r="-3" b="-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663471"/>
          </a:xfrm>
        </p:spPr>
        <p:txBody>
          <a:bodyPr anchor="b">
            <a:normAutofit/>
          </a:bodyPr>
          <a:lstStyle/>
          <a:p>
            <a:r>
              <a:rPr lang="nl-NL" sz="2800" b="1" dirty="0"/>
              <a:t>Goed gebruik van taal als middel en dus </a:t>
            </a:r>
            <a:r>
              <a:rPr lang="nl-NL" sz="2800" b="1" i="1" dirty="0"/>
              <a:t>belangrijk, </a:t>
            </a:r>
            <a:r>
              <a:rPr lang="nl-NL" sz="2800" b="1" dirty="0"/>
              <a:t>moet leiden tot: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80060" y="2835793"/>
            <a:ext cx="3182691" cy="3743271"/>
          </a:xfrm>
        </p:spPr>
        <p:txBody>
          <a:bodyPr>
            <a:normAutofit fontScale="92500"/>
          </a:bodyPr>
          <a:lstStyle/>
          <a:p>
            <a:endParaRPr lang="nl-NL" sz="1900" dirty="0"/>
          </a:p>
          <a:p>
            <a:r>
              <a:rPr lang="nl-NL" dirty="0"/>
              <a:t>Zelfhandhaving</a:t>
            </a:r>
          </a:p>
          <a:p>
            <a:r>
              <a:rPr lang="nl-NL" dirty="0"/>
              <a:t>Zelfsturing</a:t>
            </a:r>
          </a:p>
          <a:p>
            <a:r>
              <a:rPr lang="nl-NL" dirty="0"/>
              <a:t>Sturing van anderen </a:t>
            </a:r>
          </a:p>
          <a:p>
            <a:r>
              <a:rPr lang="nl-NL" dirty="0"/>
              <a:t>Structurering van de wereld om je heen</a:t>
            </a:r>
          </a:p>
          <a:p>
            <a:r>
              <a:rPr lang="nl-NL" dirty="0"/>
              <a:t>Begrijpen van de wereld om je heen</a:t>
            </a:r>
          </a:p>
          <a:p>
            <a:endParaRPr lang="nl-NL" sz="1900" dirty="0"/>
          </a:p>
        </p:txBody>
      </p:sp>
      <p:pic>
        <p:nvPicPr>
          <p:cNvPr id="5" name="Picture 4" descr="Eén in een menigte">
            <a:extLst>
              <a:ext uri="{FF2B5EF4-FFF2-40B4-BE49-F238E27FC236}">
                <a16:creationId xmlns:a16="http://schemas.microsoft.com/office/drawing/2014/main" id="{ADAC7D5F-335A-4A72-BB90-828C73CCC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5" r="1769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1FD1D-7872-E223-5608-A1C23417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Orhan </a:t>
            </a:r>
            <a:r>
              <a:rPr lang="nl-NL" dirty="0" err="1"/>
              <a:t>Agirdag</a:t>
            </a:r>
            <a:r>
              <a:rPr lang="nl-NL" dirty="0"/>
              <a:t>: Onderwijs in een gekleurde samenleving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B682B8-EDDB-A641-4E2D-85998C533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Een potentiële </a:t>
            </a:r>
            <a:r>
              <a:rPr lang="nl-NL" i="1" dirty="0"/>
              <a:t>gamechanger </a:t>
            </a:r>
            <a:r>
              <a:rPr lang="nl-NL" dirty="0"/>
              <a:t>in debatten over taal en onderwijs</a:t>
            </a:r>
          </a:p>
          <a:p>
            <a:endParaRPr lang="nl-NL" dirty="0"/>
          </a:p>
          <a:p>
            <a:r>
              <a:rPr lang="nl-NL" dirty="0"/>
              <a:t>Alle beschikbare en relevante onderzoeken samen met conclusies die je niet met gangbare slogans omver krijgt</a:t>
            </a:r>
          </a:p>
          <a:p>
            <a:endParaRPr lang="nl-NL" dirty="0"/>
          </a:p>
          <a:p>
            <a:r>
              <a:rPr lang="nl-NL" dirty="0"/>
              <a:t>Met een op- en top didactische en leesbare manier geschreven</a:t>
            </a:r>
          </a:p>
        </p:txBody>
      </p:sp>
    </p:spTree>
    <p:extLst>
      <p:ext uri="{BB962C8B-B14F-4D97-AF65-F5344CB8AC3E}">
        <p14:creationId xmlns:p14="http://schemas.microsoft.com/office/powerpoint/2010/main" val="125913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CCC78-B2D2-5BFE-4665-6C26492B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3 Onderzochte vaak genoemde oorzaken van lage prestaties NT2 leerlingen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F5F3F1-3663-64D1-F5F3-39FBE7F68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Door de SES </a:t>
            </a:r>
            <a:r>
              <a:rPr lang="nl-NL" u="sng" dirty="0"/>
              <a:t>Sociaal Economische Status </a:t>
            </a:r>
            <a:r>
              <a:rPr lang="nl-NL" dirty="0"/>
              <a:t>(de kinderen komen uit arme kansloze gezinnen)</a:t>
            </a:r>
          </a:p>
          <a:p>
            <a:endParaRPr lang="nl-NL" dirty="0"/>
          </a:p>
          <a:p>
            <a:r>
              <a:rPr lang="nl-NL" dirty="0"/>
              <a:t>Door </a:t>
            </a:r>
            <a:r>
              <a:rPr lang="nl-NL" u="sng" dirty="0"/>
              <a:t>segregatie </a:t>
            </a:r>
            <a:r>
              <a:rPr lang="nl-NL" dirty="0"/>
              <a:t>(wonen bij elkaar, spreken eigen taal, gaan naar speciale scholen)</a:t>
            </a:r>
          </a:p>
          <a:p>
            <a:endParaRPr lang="nl-NL" dirty="0"/>
          </a:p>
          <a:p>
            <a:r>
              <a:rPr lang="nl-NL" dirty="0"/>
              <a:t>Door </a:t>
            </a:r>
            <a:r>
              <a:rPr lang="nl-NL" u="sng" dirty="0"/>
              <a:t>stereotypering</a:t>
            </a:r>
            <a:r>
              <a:rPr lang="nl-NL" dirty="0"/>
              <a:t> (door eigenschappen van een groep of nationaliteit te noemen als oorzaak)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9942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3C8C0-56CD-ADB3-FBA7-F32FF667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Samenhang prestaties en sociaal economische status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79F88E2-25E5-8D2F-65C7-DED0270917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95959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411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3F3C6-FE83-71A0-E057-86864B6D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Segregatie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E1C5A0B-1978-2238-6E14-CE331D96B9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45470"/>
              </p:ext>
            </p:extLst>
          </p:nvPr>
        </p:nvGraphicFramePr>
        <p:xfrm>
          <a:off x="628650" y="1412776"/>
          <a:ext cx="7886700" cy="4680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61666167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0769585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13760513"/>
                    </a:ext>
                  </a:extLst>
                </a:gridCol>
              </a:tblGrid>
              <a:tr h="761945">
                <a:tc>
                  <a:txBody>
                    <a:bodyPr/>
                    <a:lstStyle/>
                    <a:p>
                      <a:r>
                        <a:rPr lang="nl-NL" dirty="0"/>
                        <a:t>Vorm van segregatie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Implicaties voor de kwaliteit/leerresultaten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233239"/>
                  </a:ext>
                </a:extLst>
              </a:tr>
              <a:tr h="761945">
                <a:tc>
                  <a:txBody>
                    <a:bodyPr/>
                    <a:lstStyle/>
                    <a:p>
                      <a:r>
                        <a:rPr lang="nl-NL" dirty="0"/>
                        <a:t>Opgelegde segregatie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Bijvoorbeeld nieuwkomersscholen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/>
                        <a:t>Negatief!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644432"/>
                  </a:ext>
                </a:extLst>
              </a:tr>
              <a:tr h="1088493">
                <a:tc>
                  <a:txBody>
                    <a:bodyPr/>
                    <a:lstStyle/>
                    <a:p>
                      <a:r>
                        <a:rPr lang="nl-NL" dirty="0"/>
                        <a:t>Spontane concentratie</a:t>
                      </a:r>
                    </a:p>
                  </a:txBody>
                  <a:tcPr>
                    <a:solidFill>
                      <a:srgbClr val="E377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Bv door wonen in een bepaalde wijk(sociaal economisch)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Neutraal onder voorwaarden van onderwijskwaliteit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942498"/>
                  </a:ext>
                </a:extLst>
              </a:tr>
              <a:tr h="2068137">
                <a:tc>
                  <a:txBody>
                    <a:bodyPr/>
                    <a:lstStyle/>
                    <a:p>
                      <a:r>
                        <a:rPr lang="nl-NL" dirty="0"/>
                        <a:t>Vrijwillige separatie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Individuele keuze voor “witte school”</a:t>
                      </a:r>
                    </a:p>
                    <a:p>
                      <a:endParaRPr lang="nl-NL" dirty="0"/>
                    </a:p>
                    <a:p>
                      <a:r>
                        <a:rPr lang="nl-NL" dirty="0"/>
                        <a:t>Keuze voor oprichting bijzonder onderwijs.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Positief onder voorwaarden</a:t>
                      </a:r>
                    </a:p>
                    <a:p>
                      <a:endParaRPr lang="nl-NL" dirty="0"/>
                    </a:p>
                    <a:p>
                      <a:r>
                        <a:rPr lang="nl-NL" dirty="0"/>
                        <a:t>Hogere leerprestatie door ontbreken van uitsluiting en racisme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98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6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6317A-9242-C2A8-36EE-1900D45E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8191822" cy="1080120"/>
          </a:xfrm>
        </p:spPr>
        <p:txBody>
          <a:bodyPr>
            <a:normAutofit fontScale="90000"/>
          </a:bodyPr>
          <a:lstStyle/>
          <a:p>
            <a:br>
              <a:rPr lang="nl-NL" sz="3600" b="1" dirty="0"/>
            </a:br>
            <a:r>
              <a:rPr lang="nl-NL" sz="3600" b="1" dirty="0"/>
              <a:t>Stereotypering</a:t>
            </a:r>
            <a:br>
              <a:rPr lang="nl-NL" sz="3600" b="1" dirty="0"/>
            </a:br>
            <a:r>
              <a:rPr lang="nl-NL" sz="2200" b="1" dirty="0"/>
              <a:t>(ruw categoriseren) en impliciete vooroordelen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E82037-74F5-7607-1B30-52B9A5DE1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052736"/>
            <a:ext cx="8102724" cy="561662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Wingdings" pitchFamily="2" charset="2"/>
              <a:buChar char="v"/>
            </a:pPr>
            <a:endParaRPr lang="nl-NL" sz="2600" dirty="0"/>
          </a:p>
          <a:p>
            <a:pPr marL="342900" indent="-342900">
              <a:buFont typeface="Wingdings" pitchFamily="2" charset="2"/>
              <a:buChar char="v"/>
            </a:pPr>
            <a:r>
              <a:rPr lang="nl-NL" sz="2200" dirty="0"/>
              <a:t>“ Ga je later </a:t>
            </a:r>
            <a:r>
              <a:rPr lang="nl-NL" sz="2200" dirty="0" err="1"/>
              <a:t>Alloeh</a:t>
            </a:r>
            <a:r>
              <a:rPr lang="nl-NL" sz="2200" dirty="0"/>
              <a:t> akbar roepen en een bom laten ontploffen?”</a:t>
            </a:r>
          </a:p>
          <a:p>
            <a:pPr marL="342900" indent="-342900">
              <a:buFont typeface="Wingdings" pitchFamily="2" charset="2"/>
              <a:buChar char="v"/>
            </a:pPr>
            <a:endParaRPr lang="nl-NL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nl-NL" sz="2200" dirty="0"/>
              <a:t>Etnografisch onderzoek Lippens (2020) in Vlaamse leraarskamers: referenties naar gekleurde leerlingen: dieven, apen, negers, terroristen</a:t>
            </a:r>
          </a:p>
          <a:p>
            <a:pPr marL="342900" indent="-342900">
              <a:buFont typeface="Wingdings" pitchFamily="2" charset="2"/>
              <a:buChar char="v"/>
            </a:pPr>
            <a:endParaRPr lang="nl-NL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nl-NL" sz="2200" i="1" dirty="0"/>
              <a:t>“Heel wat moslimleerlingen zijn de jihad gunstig gezind”</a:t>
            </a:r>
            <a:r>
              <a:rPr lang="nl-NL" sz="2200" dirty="0"/>
              <a:t>(38%)</a:t>
            </a:r>
          </a:p>
          <a:p>
            <a:pPr marL="342900" indent="-342900">
              <a:buFont typeface="Wingdings" pitchFamily="2" charset="2"/>
              <a:buChar char="v"/>
            </a:pPr>
            <a:endParaRPr lang="nl-NL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nl-NL" sz="2200" i="1" dirty="0"/>
              <a:t>“De meerderheid van de moslimleerlingen heeft gedragsproblemen” </a:t>
            </a:r>
            <a:r>
              <a:rPr lang="nl-NL" sz="2200" dirty="0"/>
              <a:t>(42%)</a:t>
            </a:r>
          </a:p>
          <a:p>
            <a:pPr marL="342900" indent="-342900">
              <a:buFont typeface="Wingdings" pitchFamily="2" charset="2"/>
              <a:buChar char="v"/>
            </a:pPr>
            <a:endParaRPr lang="nl-NL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nl-NL" sz="2200" dirty="0" err="1"/>
              <a:t>Vervaet</a:t>
            </a:r>
            <a:r>
              <a:rPr lang="nl-NL" sz="2200" dirty="0"/>
              <a:t> </a:t>
            </a:r>
            <a:r>
              <a:rPr lang="nl-NL" sz="2200" dirty="0" err="1"/>
              <a:t>e.a</a:t>
            </a:r>
            <a:r>
              <a:rPr lang="nl-NL" sz="2200" dirty="0"/>
              <a:t> 2018: “</a:t>
            </a:r>
            <a:r>
              <a:rPr lang="nl-NL" sz="2200" i="1" dirty="0"/>
              <a:t>Marokkanen en Turken in </a:t>
            </a:r>
            <a:r>
              <a:rPr lang="nl-NL" sz="2200" i="1" dirty="0" err="1"/>
              <a:t>Belgie</a:t>
            </a:r>
            <a:r>
              <a:rPr lang="nl-NL" sz="2200" i="1" dirty="0"/>
              <a:t> profiteren van de sociale zekerheid” </a:t>
            </a:r>
            <a:r>
              <a:rPr lang="nl-NL" sz="2200" dirty="0"/>
              <a:t>(36% van Vlaamse leerlingen)</a:t>
            </a:r>
          </a:p>
          <a:p>
            <a:pPr marL="342900" indent="-342900">
              <a:buFont typeface="Wingdings" pitchFamily="2" charset="2"/>
              <a:buChar char="v"/>
            </a:pPr>
            <a:endParaRPr lang="nl-NL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nl-NL" sz="2300" b="1" dirty="0">
                <a:solidFill>
                  <a:srgbClr val="FF0000"/>
                </a:solidFill>
              </a:rPr>
              <a:t>Stereotypering </a:t>
            </a:r>
            <a:r>
              <a:rPr lang="nl-NL" sz="2300" b="1" i="1" dirty="0" err="1">
                <a:solidFill>
                  <a:srgbClr val="FF0000"/>
                </a:solidFill>
              </a:rPr>
              <a:t>triggert</a:t>
            </a:r>
            <a:r>
              <a:rPr lang="nl-NL" sz="2300" b="1" dirty="0">
                <a:solidFill>
                  <a:srgbClr val="FF0000"/>
                </a:solidFill>
              </a:rPr>
              <a:t> de faalangst en heeft consequenties voor de prestaties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nl-NL" sz="2300" b="1" dirty="0">
                <a:solidFill>
                  <a:srgbClr val="FF0000"/>
                </a:solidFill>
              </a:rPr>
              <a:t>Leraar is zich vaak niet bewust van impliciete vooroordelen maar worden wel ontvangen via vorm van communicatie en leiden vaak tot lage verwachtingen.</a:t>
            </a:r>
          </a:p>
          <a:p>
            <a:pPr marL="342900" indent="-342900">
              <a:buFont typeface="Wingdings" pitchFamily="2" charset="2"/>
              <a:buChar char="v"/>
            </a:pPr>
            <a:endParaRPr lang="nl-NL" sz="2200" dirty="0"/>
          </a:p>
          <a:p>
            <a:r>
              <a:rPr lang="nl-NL" sz="2200" dirty="0"/>
              <a:t> </a:t>
            </a:r>
          </a:p>
          <a:p>
            <a:r>
              <a:rPr lang="nl-NL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2604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AA6FB-633F-4C4D-741E-8EFFE711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5D8186-2FE7-FCD9-D2CB-EBB17E9E7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 2016 van den Bergh (Nieuw Zeeland):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“</a:t>
            </a:r>
            <a:r>
              <a:rPr lang="nl-NL" i="1" dirty="0"/>
              <a:t>Negatieve stereotypen en daarmee samenhangende vooroordelen bepalen de verwachtingen en resulteren in lagere leerprestaties” </a:t>
            </a:r>
          </a:p>
          <a:p>
            <a:pPr marL="0" indent="0">
              <a:buNone/>
            </a:pPr>
            <a:r>
              <a:rPr lang="nl-NL" i="1" dirty="0"/>
              <a:t>“Zwakke leerlingen krijgen minder kans om te groeien”</a:t>
            </a:r>
          </a:p>
        </p:txBody>
      </p:sp>
    </p:spTree>
    <p:extLst>
      <p:ext uri="{BB962C8B-B14F-4D97-AF65-F5344CB8AC3E}">
        <p14:creationId xmlns:p14="http://schemas.microsoft.com/office/powerpoint/2010/main" val="387715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1D513-90C6-17C4-BB84-D66841D3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Verwachtingen?</a:t>
            </a:r>
          </a:p>
        </p:txBody>
      </p:sp>
      <p:pic>
        <p:nvPicPr>
          <p:cNvPr id="4" name="Afbeelding 3" descr="Vragen aan het college: Lefier en aardbevingen :: SP Midden-Groningen">
            <a:extLst>
              <a:ext uri="{FF2B5EF4-FFF2-40B4-BE49-F238E27FC236}">
                <a16:creationId xmlns:a16="http://schemas.microsoft.com/office/drawing/2014/main" id="{13ACDEBD-B42B-F2BF-48EE-8FC34EF76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47864" y="1995088"/>
            <a:ext cx="4151486" cy="48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3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B45FB-1AB1-15A2-EB91-767590645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866477"/>
          </a:xfrm>
        </p:spPr>
        <p:txBody>
          <a:bodyPr>
            <a:normAutofit fontScale="90000"/>
          </a:bodyPr>
          <a:lstStyle/>
          <a:p>
            <a:r>
              <a:rPr lang="nl-NL" dirty="0"/>
              <a:t>Hoe is dat op de Violier?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9C33194-08BF-4D3C-A700-7AC57E0045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4400" dirty="0"/>
              <a:t>Hoe is dat op de Violier?</a:t>
            </a:r>
          </a:p>
        </p:txBody>
      </p:sp>
      <p:pic>
        <p:nvPicPr>
          <p:cNvPr id="5" name="Afbeelding 4" descr="Team | obs de Violier">
            <a:extLst>
              <a:ext uri="{FF2B5EF4-FFF2-40B4-BE49-F238E27FC236}">
                <a16:creationId xmlns:a16="http://schemas.microsoft.com/office/drawing/2014/main" id="{8D8A9755-BDF8-AC6D-046C-277CF990E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5536" y="2132856"/>
            <a:ext cx="8062664" cy="472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3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0ADA0-58CB-B1F9-09A7-4BFE8439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3 Aspecten die wel het verschil kunnen  maken  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29D1E6-99D4-3292-BA6C-A16A682367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nl-NL" sz="2400" b="1" dirty="0"/>
              <a:t>Houding van de leerkracht</a:t>
            </a:r>
          </a:p>
          <a:p>
            <a:pPr marL="457200" indent="-457200">
              <a:buAutoNum type="arabicPeriod"/>
            </a:pPr>
            <a:r>
              <a:rPr lang="nl-NL" sz="2400" b="1" dirty="0"/>
              <a:t>Kennis van de leerkracht</a:t>
            </a:r>
          </a:p>
          <a:p>
            <a:pPr marL="457200" indent="-457200">
              <a:buAutoNum type="arabicPeriod"/>
            </a:pPr>
            <a:r>
              <a:rPr lang="nl-NL" sz="2400" b="1" dirty="0"/>
              <a:t>Vaardigheden van de leerkracht</a:t>
            </a:r>
          </a:p>
        </p:txBody>
      </p:sp>
    </p:spTree>
    <p:extLst>
      <p:ext uri="{BB962C8B-B14F-4D97-AF65-F5344CB8AC3E}">
        <p14:creationId xmlns:p14="http://schemas.microsoft.com/office/powerpoint/2010/main" val="413235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794604" y="-1108988"/>
            <a:ext cx="5384871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0934" y="1014512"/>
            <a:ext cx="3312415" cy="5162450"/>
          </a:xfrm>
        </p:spPr>
        <p:txBody>
          <a:bodyPr anchor="t">
            <a:normAutofit/>
          </a:bodyPr>
          <a:lstStyle/>
          <a:p>
            <a:br>
              <a:rPr lang="nl-NL" sz="2400" b="1" dirty="0">
                <a:solidFill>
                  <a:srgbClr val="FFFFFF"/>
                </a:solidFill>
              </a:rPr>
            </a:br>
            <a:r>
              <a:rPr lang="nl-NL" sz="3600" i="1" u="sng" dirty="0">
                <a:solidFill>
                  <a:srgbClr val="FFFFFF"/>
                </a:solidFill>
              </a:rPr>
              <a:t>Betekenis-onderhandeling</a:t>
            </a:r>
            <a:br>
              <a:rPr lang="nl-NL" sz="2400" b="1" dirty="0">
                <a:solidFill>
                  <a:srgbClr val="FFFFFF"/>
                </a:solidFill>
              </a:rPr>
            </a:br>
            <a:br>
              <a:rPr lang="nl-NL" sz="2400" b="1" dirty="0">
                <a:solidFill>
                  <a:srgbClr val="FFFFFF"/>
                </a:solidFill>
              </a:rPr>
            </a:br>
            <a:r>
              <a:rPr lang="nl-NL" sz="2400" b="1" dirty="0">
                <a:solidFill>
                  <a:srgbClr val="FFFFFF"/>
                </a:solidFill>
              </a:rPr>
              <a:t>is </a:t>
            </a:r>
            <a:r>
              <a:rPr lang="nl-NL" sz="2400" b="1" i="1" dirty="0">
                <a:solidFill>
                  <a:srgbClr val="FFFFFF"/>
                </a:solidFill>
              </a:rPr>
              <a:t>de</a:t>
            </a:r>
            <a:r>
              <a:rPr lang="nl-NL" sz="2400" b="1" dirty="0">
                <a:solidFill>
                  <a:srgbClr val="FFFFFF"/>
                </a:solidFill>
              </a:rPr>
              <a:t> voorwaarde voor communicatie op school!</a:t>
            </a:r>
            <a:br>
              <a:rPr lang="nl-NL" sz="2400" b="1" dirty="0">
                <a:solidFill>
                  <a:srgbClr val="FFFFFF"/>
                </a:solidFill>
              </a:rPr>
            </a:br>
            <a:br>
              <a:rPr lang="nl-NL" sz="2400" b="1" dirty="0">
                <a:solidFill>
                  <a:srgbClr val="FFFFFF"/>
                </a:solidFill>
              </a:rPr>
            </a:br>
            <a:br>
              <a:rPr lang="nl-NL" sz="2400" b="1" dirty="0">
                <a:solidFill>
                  <a:srgbClr val="FFFFFF"/>
                </a:solidFill>
              </a:rPr>
            </a:br>
            <a:br>
              <a:rPr lang="nl-NL" sz="2400" b="1" dirty="0">
                <a:solidFill>
                  <a:srgbClr val="FFFFFF"/>
                </a:solidFill>
              </a:rPr>
            </a:br>
            <a:br>
              <a:rPr lang="nl-NL" sz="2400" b="1" dirty="0">
                <a:solidFill>
                  <a:srgbClr val="FFFFFF"/>
                </a:solidFill>
              </a:rPr>
            </a:br>
            <a:br>
              <a:rPr lang="nl-NL" sz="2400" b="1" dirty="0">
                <a:solidFill>
                  <a:srgbClr val="FFFFFF"/>
                </a:solidFill>
              </a:rPr>
            </a:br>
            <a:br>
              <a:rPr lang="nl-NL" sz="2400" b="1" dirty="0">
                <a:solidFill>
                  <a:srgbClr val="FFFFFF"/>
                </a:solidFill>
              </a:rPr>
            </a:br>
            <a:r>
              <a:rPr lang="nl-NL" sz="2400" b="1" dirty="0">
                <a:solidFill>
                  <a:srgbClr val="FFFFFF"/>
                </a:solidFill>
              </a:rPr>
              <a:t>Chris van den </a:t>
            </a:r>
            <a:r>
              <a:rPr lang="nl-NL" sz="2400" b="1" dirty="0" err="1">
                <a:solidFill>
                  <a:srgbClr val="FFFFFF"/>
                </a:solidFill>
              </a:rPr>
              <a:t>Brande</a:t>
            </a:r>
            <a:endParaRPr lang="nl-NL" sz="2400" b="1" dirty="0">
              <a:solidFill>
                <a:srgbClr val="FFFFFF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571999" y="882315"/>
            <a:ext cx="3941065" cy="51624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3200" dirty="0"/>
              <a:t>Een tactiek van de leerkracht die de leerlingen helpt hun taalvaardigheid en kennis over de taal te vergroten.</a:t>
            </a:r>
          </a:p>
          <a:p>
            <a:pPr marL="0" indent="0">
              <a:buNone/>
            </a:pPr>
            <a:r>
              <a:rPr lang="nl-NL" sz="3200" dirty="0"/>
              <a:t>Authentieke houding en attitude van de leerkracht die bepalend is voor een succesvolle communicatie en groeiende opbrengsten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CE5C3-34CA-164D-A431-813FBBBE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 dirty="0" err="1"/>
              <a:t>voorbeeldles</a:t>
            </a:r>
            <a:br>
              <a:rPr lang="nl-NL" dirty="0"/>
            </a:br>
            <a:r>
              <a:rPr lang="nl-NL" dirty="0" err="1"/>
              <a:t>Taaldenkgesprekken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89D779-D02A-3744-BAC4-1550159D8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www.lowan.nl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417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6417C-87E3-22B7-F2E2-3315C6BF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/>
              <a:t>Wat valt je op?</a:t>
            </a:r>
          </a:p>
        </p:txBody>
      </p:sp>
      <p:pic>
        <p:nvPicPr>
          <p:cNvPr id="5" name="Afbeelding 4" descr="Over ‘ja’ zeggen, maar vooral over ‘nee’?">
            <a:extLst>
              <a:ext uri="{FF2B5EF4-FFF2-40B4-BE49-F238E27FC236}">
                <a16:creationId xmlns:a16="http://schemas.microsoft.com/office/drawing/2014/main" id="{8A171402-453C-1805-2E45-E415C0155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8000" y="1841500"/>
            <a:ext cx="7772400" cy="303609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B73B816-53D7-986C-4EF7-2B02DE1E620C}"/>
              </a:ext>
            </a:extLst>
          </p:cNvPr>
          <p:cNvSpPr txBox="1"/>
          <p:nvPr/>
        </p:nvSpPr>
        <p:spPr>
          <a:xfrm>
            <a:off x="508000" y="4877593"/>
            <a:ext cx="777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>
                <a:hlinkClick r:id="rId3" tooltip="http://www.lost-painters.nl/over-ja-zeggen-maar-vooral-over-nee/"/>
              </a:rPr>
              <a:t>Deze foto</a:t>
            </a:r>
            <a:r>
              <a:rPr lang="nl-NL" sz="900"/>
              <a:t> van Onbekende auteur is gelicentieerd onder </a:t>
            </a:r>
            <a:r>
              <a:rPr lang="nl-NL" sz="900">
                <a:hlinkClick r:id="rId4" tooltip="https://creativecommons.org/licenses/by-nc/3.0/"/>
              </a:rPr>
              <a:t>CC BY-NC</a:t>
            </a:r>
            <a:endParaRPr lang="nl-NL" sz="900"/>
          </a:p>
        </p:txBody>
      </p:sp>
    </p:spTree>
    <p:extLst>
      <p:ext uri="{BB962C8B-B14F-4D97-AF65-F5344CB8AC3E}">
        <p14:creationId xmlns:p14="http://schemas.microsoft.com/office/powerpoint/2010/main" val="316331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9C4D8-0F0B-11EA-B0B1-AA4F2F61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Houdings-kenmerken van taal-ontwikkelende interactie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C3F42437-2503-C5D7-0154-66AA6D3E8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60143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3688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681A6-E238-431A-575E-6B9F8AAB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Handelings-kenmerken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85AAF58D-5E69-497E-B342-9A8E91141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36897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5676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8624" y="1153572"/>
            <a:ext cx="2496801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Ontvangstbevestiging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0" name="Arc 13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03" name="Ondertitel 2"/>
          <p:cNvSpPr>
            <a:spLocks noGrp="1"/>
          </p:cNvSpPr>
          <p:nvPr>
            <p:ph type="subTitle" idx="1"/>
          </p:nvPr>
        </p:nvSpPr>
        <p:spPr>
          <a:xfrm>
            <a:off x="3125454" y="319088"/>
            <a:ext cx="5911042" cy="6538912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300" i="1" dirty="0"/>
          </a:p>
          <a:p>
            <a:pPr algn="l"/>
            <a:r>
              <a:rPr lang="en-US" sz="4000" dirty="0"/>
              <a:t>Heb </a:t>
            </a:r>
            <a:r>
              <a:rPr lang="en-US" sz="4000" dirty="0" err="1"/>
              <a:t>ik</a:t>
            </a:r>
            <a:r>
              <a:rPr lang="en-US" sz="4000" dirty="0"/>
              <a:t> je </a:t>
            </a:r>
            <a:r>
              <a:rPr lang="en-US" sz="4000" dirty="0" err="1"/>
              <a:t>goed</a:t>
            </a:r>
            <a:r>
              <a:rPr lang="en-US" sz="4000" dirty="0"/>
              <a:t> </a:t>
            </a:r>
            <a:r>
              <a:rPr lang="en-US" sz="4000" dirty="0" err="1"/>
              <a:t>verstaan</a:t>
            </a:r>
            <a:r>
              <a:rPr lang="en-US" sz="4000" dirty="0"/>
              <a:t>?(</a:t>
            </a:r>
            <a:r>
              <a:rPr lang="en-US" sz="4000" i="1" dirty="0"/>
              <a:t>Wat </a:t>
            </a:r>
            <a:r>
              <a:rPr lang="en-US" sz="4000" i="1" dirty="0" err="1"/>
              <a:t>zeg</a:t>
            </a:r>
            <a:r>
              <a:rPr lang="en-US" sz="4000" i="1" dirty="0"/>
              <a:t> je..?)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/>
              <a:t>Is de </a:t>
            </a:r>
            <a:r>
              <a:rPr lang="en-US" sz="4000" dirty="0" err="1"/>
              <a:t>inhoud</a:t>
            </a:r>
            <a:r>
              <a:rPr lang="en-US" sz="4000" dirty="0"/>
              <a:t> van wat je </a:t>
            </a:r>
            <a:r>
              <a:rPr lang="en-US" sz="4000" dirty="0" err="1"/>
              <a:t>zegt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de </a:t>
            </a:r>
            <a:r>
              <a:rPr lang="en-US" sz="4000" dirty="0" err="1"/>
              <a:t>betekenis</a:t>
            </a:r>
            <a:r>
              <a:rPr lang="en-US" sz="4000" dirty="0"/>
              <a:t> </a:t>
            </a:r>
            <a:r>
              <a:rPr lang="en-US" sz="4000" dirty="0" err="1"/>
              <a:t>helder</a:t>
            </a:r>
            <a:r>
              <a:rPr lang="en-US" sz="4000" dirty="0"/>
              <a:t> </a:t>
            </a:r>
            <a:r>
              <a:rPr lang="en-US" sz="4000" dirty="0" err="1"/>
              <a:t>voor</a:t>
            </a:r>
            <a:r>
              <a:rPr lang="en-US" sz="4000" dirty="0"/>
              <a:t> </a:t>
            </a:r>
            <a:r>
              <a:rPr lang="en-US" sz="4000" dirty="0" err="1"/>
              <a:t>mij</a:t>
            </a:r>
            <a:r>
              <a:rPr lang="en-US" sz="4000" dirty="0"/>
              <a:t>? (</a:t>
            </a:r>
            <a:r>
              <a:rPr lang="en-US" sz="4000" i="1" dirty="0" err="1"/>
              <a:t>Bedoel</a:t>
            </a:r>
            <a:r>
              <a:rPr lang="en-US" sz="4000" i="1" dirty="0"/>
              <a:t> je</a:t>
            </a:r>
            <a:r>
              <a:rPr lang="en-US" sz="4000" dirty="0"/>
              <a:t>….?)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4000" dirty="0"/>
          </a:p>
          <a:p>
            <a:pPr algn="l"/>
            <a:r>
              <a:rPr lang="en-US" sz="4000" dirty="0"/>
              <a:t>Is de </a:t>
            </a:r>
            <a:r>
              <a:rPr lang="en-US" sz="4000" dirty="0" err="1"/>
              <a:t>functie</a:t>
            </a:r>
            <a:r>
              <a:rPr lang="en-US" sz="4000" dirty="0"/>
              <a:t>/</a:t>
            </a:r>
            <a:r>
              <a:rPr lang="en-US" sz="4000" dirty="0" err="1"/>
              <a:t>taalhandeling</a:t>
            </a:r>
            <a:r>
              <a:rPr lang="en-US" sz="4000" dirty="0"/>
              <a:t> </a:t>
            </a:r>
            <a:r>
              <a:rPr lang="en-US" sz="4000" dirty="0" err="1"/>
              <a:t>duidelijk</a:t>
            </a:r>
            <a:r>
              <a:rPr lang="en-US" sz="4000" dirty="0"/>
              <a:t>? </a:t>
            </a:r>
            <a:r>
              <a:rPr lang="en-US" sz="4000" dirty="0" err="1"/>
              <a:t>Stelt</a:t>
            </a:r>
            <a:r>
              <a:rPr lang="en-US" sz="4000" dirty="0"/>
              <a:t> het kind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vraag</a:t>
            </a:r>
            <a:r>
              <a:rPr lang="en-US" sz="4000" dirty="0"/>
              <a:t> of </a:t>
            </a:r>
            <a:r>
              <a:rPr lang="en-US" sz="4000" dirty="0" err="1"/>
              <a:t>wil</a:t>
            </a:r>
            <a:r>
              <a:rPr lang="en-US" sz="4000" dirty="0"/>
              <a:t> </a:t>
            </a:r>
            <a:r>
              <a:rPr lang="en-US" sz="4000" dirty="0" err="1"/>
              <a:t>hij</a:t>
            </a:r>
            <a:r>
              <a:rPr lang="en-US" sz="4000" dirty="0"/>
              <a:t> </a:t>
            </a:r>
            <a:r>
              <a:rPr lang="en-US" sz="4000" dirty="0" err="1"/>
              <a:t>iets</a:t>
            </a:r>
            <a:r>
              <a:rPr lang="en-US" sz="4000" dirty="0"/>
              <a:t> </a:t>
            </a:r>
            <a:r>
              <a:rPr lang="en-US" sz="4000" dirty="0" err="1"/>
              <a:t>vertellen</a:t>
            </a:r>
            <a:r>
              <a:rPr lang="en-US" sz="4000" dirty="0"/>
              <a:t>?</a:t>
            </a:r>
          </a:p>
          <a:p>
            <a:pPr algn="l"/>
            <a:endParaRPr lang="en-US" sz="4000" dirty="0"/>
          </a:p>
          <a:p>
            <a:pPr algn="l"/>
            <a:r>
              <a:rPr lang="en-US" sz="4000" dirty="0" err="1"/>
              <a:t>Controleer</a:t>
            </a:r>
            <a:r>
              <a:rPr lang="en-US" sz="4000" dirty="0"/>
              <a:t> </a:t>
            </a:r>
            <a:r>
              <a:rPr lang="en-US" sz="4000" dirty="0" err="1"/>
              <a:t>altijd</a:t>
            </a:r>
            <a:r>
              <a:rPr lang="en-US" sz="4000" dirty="0"/>
              <a:t> of  je de </a:t>
            </a:r>
            <a:r>
              <a:rPr lang="en-US" sz="4000" b="1" dirty="0" err="1">
                <a:solidFill>
                  <a:srgbClr val="FF0000"/>
                </a:solidFill>
              </a:rPr>
              <a:t>taalhandeling</a:t>
            </a:r>
            <a:r>
              <a:rPr lang="en-US" sz="4000" dirty="0"/>
              <a:t> </a:t>
            </a:r>
            <a:r>
              <a:rPr lang="en-US" sz="4000" dirty="0" err="1"/>
              <a:t>goed</a:t>
            </a:r>
            <a:r>
              <a:rPr lang="en-US" sz="4000" dirty="0"/>
              <a:t> </a:t>
            </a:r>
            <a:r>
              <a:rPr lang="en-US" sz="4000" dirty="0" err="1"/>
              <a:t>geïnterpreteerd</a:t>
            </a:r>
            <a:r>
              <a:rPr lang="en-US" sz="4000" dirty="0"/>
              <a:t> </a:t>
            </a:r>
            <a:r>
              <a:rPr lang="en-US" sz="4000" dirty="0" err="1"/>
              <a:t>hebt</a:t>
            </a:r>
            <a:r>
              <a:rPr lang="en-US" sz="4000" dirty="0"/>
              <a:t> door </a:t>
            </a:r>
            <a:r>
              <a:rPr lang="en-US" sz="4000" dirty="0" err="1"/>
              <a:t>middel</a:t>
            </a:r>
            <a:r>
              <a:rPr lang="en-US" sz="4000" dirty="0"/>
              <a:t> van </a:t>
            </a:r>
            <a:r>
              <a:rPr lang="en-US" sz="4000" dirty="0" err="1"/>
              <a:t>herhaling</a:t>
            </a:r>
            <a:r>
              <a:rPr lang="en-US" sz="4000" dirty="0"/>
              <a:t> in de </a:t>
            </a:r>
            <a:r>
              <a:rPr lang="en-US" sz="4000" dirty="0" err="1"/>
              <a:t>goede</a:t>
            </a:r>
            <a:r>
              <a:rPr lang="en-US" sz="4000" dirty="0"/>
              <a:t> </a:t>
            </a:r>
            <a:r>
              <a:rPr lang="en-US" sz="4000" dirty="0" err="1"/>
              <a:t>vorm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vervolgvraag</a:t>
            </a:r>
            <a:r>
              <a:rPr lang="en-US" sz="4000" dirty="0"/>
              <a:t> of </a:t>
            </a:r>
            <a:r>
              <a:rPr lang="en-US" sz="4000" dirty="0" err="1"/>
              <a:t>opmerking</a:t>
            </a:r>
            <a:r>
              <a:rPr lang="en-US" sz="4000" dirty="0"/>
              <a:t>.</a:t>
            </a:r>
          </a:p>
          <a:p>
            <a:pPr marL="457200" marR="0" indent="-228600" algn="l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457200" marR="0" indent="-228600" algn="l">
              <a:buFont typeface="Arial" panose="020B0604020202020204" pitchFamily="34" charset="0"/>
              <a:buChar char="•"/>
            </a:pPr>
            <a:endParaRPr lang="en-US" sz="3300" dirty="0"/>
          </a:p>
          <a:p>
            <a:pPr marR="0" indent="-228600" algn="l">
              <a:buFont typeface="Arial" panose="020B0604020202020204" pitchFamily="34" charset="0"/>
              <a:buChar char="•"/>
            </a:pPr>
            <a:endParaRPr lang="en-US" sz="3300" dirty="0"/>
          </a:p>
          <a:p>
            <a:pPr marR="0" algn="l"/>
            <a:r>
              <a:rPr lang="en-US" sz="3300" dirty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94611-4107-294B-DBE7-15B266AF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handelende mens; een mens doet altijd iets…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83481C-B9A3-2B01-8114-267DFC128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Handelen(zichtbaar)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50BD8C-A9C7-8018-F687-D387FF9C40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Lopen</a:t>
            </a:r>
          </a:p>
          <a:p>
            <a:r>
              <a:rPr lang="nl-NL" dirty="0"/>
              <a:t>Eten</a:t>
            </a:r>
          </a:p>
          <a:p>
            <a:r>
              <a:rPr lang="nl-NL" dirty="0"/>
              <a:t>Schoonmaken</a:t>
            </a:r>
          </a:p>
          <a:p>
            <a:r>
              <a:rPr lang="nl-NL" dirty="0"/>
              <a:t>Sporten</a:t>
            </a:r>
          </a:p>
          <a:p>
            <a:r>
              <a:rPr lang="nl-NL" dirty="0"/>
              <a:t>Aankleden</a:t>
            </a:r>
          </a:p>
          <a:p>
            <a:r>
              <a:rPr lang="nl-NL" dirty="0"/>
              <a:t>…</a:t>
            </a:r>
            <a:r>
              <a:rPr lang="nl-NL" dirty="0" err="1"/>
              <a:t>enz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E155A0-A3B9-7C63-812D-8C897B505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err="1"/>
              <a:t>Taalhandelen</a:t>
            </a:r>
            <a:r>
              <a:rPr lang="nl-NL" dirty="0"/>
              <a:t>(interpreteren)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AC58FC2-845A-666F-D05F-641C5C86C3B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Opdracht geven</a:t>
            </a:r>
          </a:p>
          <a:p>
            <a:r>
              <a:rPr lang="nl-NL" dirty="0"/>
              <a:t>Uitleggen</a:t>
            </a:r>
          </a:p>
          <a:p>
            <a:r>
              <a:rPr lang="nl-NL" dirty="0"/>
              <a:t>Ruzie maken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7825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7843C-3262-E9CF-7F37-1FDEB506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>
            <a:normAutofit/>
          </a:bodyPr>
          <a:lstStyle/>
          <a:p>
            <a:r>
              <a:rPr lang="nl-NL" dirty="0"/>
              <a:t>Miscommunicatie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4BC925-D5E2-7BD0-0FE9-816D5239E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Een leerling begrijpt soms de letterlijke betekenis maar de taalhandeling of intentie ontgaat hem..</a:t>
            </a:r>
          </a:p>
          <a:p>
            <a:endParaRPr lang="nl-NL" dirty="0"/>
          </a:p>
          <a:p>
            <a:r>
              <a:rPr lang="nl-NL" dirty="0"/>
              <a:t>“Fijn is dat…” (dat vind ik niet zo leuk)</a:t>
            </a:r>
          </a:p>
          <a:p>
            <a:r>
              <a:rPr lang="nl-NL" dirty="0"/>
              <a:t>“ Kan het raam niet dicht?”(ik vind het koud hier)</a:t>
            </a:r>
          </a:p>
          <a:p>
            <a:r>
              <a:rPr lang="nl-NL" dirty="0"/>
              <a:t>“Dat is lekker…!” (ik ben zwaar teleurgesteld)</a:t>
            </a:r>
          </a:p>
          <a:p>
            <a:r>
              <a:rPr lang="nl-NL" dirty="0"/>
              <a:t>“ Dat is niet zo best! (het is </a:t>
            </a:r>
            <a:r>
              <a:rPr lang="nl-NL" dirty="0" err="1"/>
              <a:t>èèn</a:t>
            </a:r>
            <a:r>
              <a:rPr lang="nl-NL" dirty="0"/>
              <a:t> grote ramp)</a:t>
            </a:r>
          </a:p>
          <a:p>
            <a:endParaRPr lang="nl-NL" dirty="0"/>
          </a:p>
          <a:p>
            <a:r>
              <a:rPr lang="nl-NL" dirty="0"/>
              <a:t>Wees hier bewust van, sluit cynisme of understatement uit of leg het uit!</a:t>
            </a:r>
          </a:p>
        </p:txBody>
      </p:sp>
    </p:spTree>
    <p:extLst>
      <p:ext uri="{BB962C8B-B14F-4D97-AF65-F5344CB8AC3E}">
        <p14:creationId xmlns:p14="http://schemas.microsoft.com/office/powerpoint/2010/main" val="148127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1122362"/>
            <a:ext cx="4872552" cy="4135437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endParaRPr lang="nl-NL" sz="3100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9604" y="1031284"/>
            <a:ext cx="2735746" cy="4436126"/>
          </a:xfrm>
          <a:custGeom>
            <a:avLst/>
            <a:gdLst>
              <a:gd name="connsiteX0" fmla="*/ 0 w 2735746"/>
              <a:gd name="connsiteY0" fmla="*/ 0 h 4436126"/>
              <a:gd name="connsiteX1" fmla="*/ 601864 w 2735746"/>
              <a:gd name="connsiteY1" fmla="*/ 0 h 4436126"/>
              <a:gd name="connsiteX2" fmla="*/ 1203728 w 2735746"/>
              <a:gd name="connsiteY2" fmla="*/ 0 h 4436126"/>
              <a:gd name="connsiteX3" fmla="*/ 1860307 w 2735746"/>
              <a:gd name="connsiteY3" fmla="*/ 0 h 4436126"/>
              <a:gd name="connsiteX4" fmla="*/ 2735746 w 2735746"/>
              <a:gd name="connsiteY4" fmla="*/ 0 h 4436126"/>
              <a:gd name="connsiteX5" fmla="*/ 2735746 w 2735746"/>
              <a:gd name="connsiteY5" fmla="*/ 722455 h 4436126"/>
              <a:gd name="connsiteX6" fmla="*/ 2735746 w 2735746"/>
              <a:gd name="connsiteY6" fmla="*/ 1400548 h 4436126"/>
              <a:gd name="connsiteX7" fmla="*/ 2735746 w 2735746"/>
              <a:gd name="connsiteY7" fmla="*/ 2123003 h 4436126"/>
              <a:gd name="connsiteX8" fmla="*/ 2735746 w 2735746"/>
              <a:gd name="connsiteY8" fmla="*/ 2623652 h 4436126"/>
              <a:gd name="connsiteX9" fmla="*/ 2735746 w 2735746"/>
              <a:gd name="connsiteY9" fmla="*/ 3346106 h 4436126"/>
              <a:gd name="connsiteX10" fmla="*/ 2735746 w 2735746"/>
              <a:gd name="connsiteY10" fmla="*/ 4436126 h 4436126"/>
              <a:gd name="connsiteX11" fmla="*/ 2106524 w 2735746"/>
              <a:gd name="connsiteY11" fmla="*/ 4436126 h 4436126"/>
              <a:gd name="connsiteX12" fmla="*/ 1449945 w 2735746"/>
              <a:gd name="connsiteY12" fmla="*/ 4436126 h 4436126"/>
              <a:gd name="connsiteX13" fmla="*/ 793366 w 2735746"/>
              <a:gd name="connsiteY13" fmla="*/ 4436126 h 4436126"/>
              <a:gd name="connsiteX14" fmla="*/ 0 w 2735746"/>
              <a:gd name="connsiteY14" fmla="*/ 4436126 h 4436126"/>
              <a:gd name="connsiteX15" fmla="*/ 0 w 2735746"/>
              <a:gd name="connsiteY15" fmla="*/ 3713671 h 4436126"/>
              <a:gd name="connsiteX16" fmla="*/ 0 w 2735746"/>
              <a:gd name="connsiteY16" fmla="*/ 3124300 h 4436126"/>
              <a:gd name="connsiteX17" fmla="*/ 0 w 2735746"/>
              <a:gd name="connsiteY17" fmla="*/ 2446207 h 4436126"/>
              <a:gd name="connsiteX18" fmla="*/ 0 w 2735746"/>
              <a:gd name="connsiteY18" fmla="*/ 1856836 h 4436126"/>
              <a:gd name="connsiteX19" fmla="*/ 0 w 2735746"/>
              <a:gd name="connsiteY19" fmla="*/ 1178742 h 4436126"/>
              <a:gd name="connsiteX20" fmla="*/ 0 w 2735746"/>
              <a:gd name="connsiteY20" fmla="*/ 678094 h 4436126"/>
              <a:gd name="connsiteX21" fmla="*/ 0 w 2735746"/>
              <a:gd name="connsiteY21" fmla="*/ 0 h 4436126"/>
              <a:gd name="connsiteX0" fmla="*/ 0 w 2735746"/>
              <a:gd name="connsiteY0" fmla="*/ 0 h 4436126"/>
              <a:gd name="connsiteX1" fmla="*/ 629222 w 2735746"/>
              <a:gd name="connsiteY1" fmla="*/ 0 h 4436126"/>
              <a:gd name="connsiteX2" fmla="*/ 1258443 w 2735746"/>
              <a:gd name="connsiteY2" fmla="*/ 0 h 4436126"/>
              <a:gd name="connsiteX3" fmla="*/ 1942380 w 2735746"/>
              <a:gd name="connsiteY3" fmla="*/ 0 h 4436126"/>
              <a:gd name="connsiteX4" fmla="*/ 2735746 w 2735746"/>
              <a:gd name="connsiteY4" fmla="*/ 0 h 4436126"/>
              <a:gd name="connsiteX5" fmla="*/ 2735746 w 2735746"/>
              <a:gd name="connsiteY5" fmla="*/ 589371 h 4436126"/>
              <a:gd name="connsiteX6" fmla="*/ 2735746 w 2735746"/>
              <a:gd name="connsiteY6" fmla="*/ 1090020 h 4436126"/>
              <a:gd name="connsiteX7" fmla="*/ 2735746 w 2735746"/>
              <a:gd name="connsiteY7" fmla="*/ 1812474 h 4436126"/>
              <a:gd name="connsiteX8" fmla="*/ 2735746 w 2735746"/>
              <a:gd name="connsiteY8" fmla="*/ 2401845 h 4436126"/>
              <a:gd name="connsiteX9" fmla="*/ 2735746 w 2735746"/>
              <a:gd name="connsiteY9" fmla="*/ 3124300 h 4436126"/>
              <a:gd name="connsiteX10" fmla="*/ 2735746 w 2735746"/>
              <a:gd name="connsiteY10" fmla="*/ 3758032 h 4436126"/>
              <a:gd name="connsiteX11" fmla="*/ 2735746 w 2735746"/>
              <a:gd name="connsiteY11" fmla="*/ 4436126 h 4436126"/>
              <a:gd name="connsiteX12" fmla="*/ 2051810 w 2735746"/>
              <a:gd name="connsiteY12" fmla="*/ 4436126 h 4436126"/>
              <a:gd name="connsiteX13" fmla="*/ 1422588 w 2735746"/>
              <a:gd name="connsiteY13" fmla="*/ 4436126 h 4436126"/>
              <a:gd name="connsiteX14" fmla="*/ 820724 w 2735746"/>
              <a:gd name="connsiteY14" fmla="*/ 4436126 h 4436126"/>
              <a:gd name="connsiteX15" fmla="*/ 0 w 2735746"/>
              <a:gd name="connsiteY15" fmla="*/ 4436126 h 4436126"/>
              <a:gd name="connsiteX16" fmla="*/ 0 w 2735746"/>
              <a:gd name="connsiteY16" fmla="*/ 3802394 h 4436126"/>
              <a:gd name="connsiteX17" fmla="*/ 0 w 2735746"/>
              <a:gd name="connsiteY17" fmla="*/ 3213023 h 4436126"/>
              <a:gd name="connsiteX18" fmla="*/ 0 w 2735746"/>
              <a:gd name="connsiteY18" fmla="*/ 2712374 h 4436126"/>
              <a:gd name="connsiteX19" fmla="*/ 0 w 2735746"/>
              <a:gd name="connsiteY19" fmla="*/ 1989919 h 4436126"/>
              <a:gd name="connsiteX20" fmla="*/ 0 w 2735746"/>
              <a:gd name="connsiteY20" fmla="*/ 1400548 h 4436126"/>
              <a:gd name="connsiteX21" fmla="*/ 0 w 2735746"/>
              <a:gd name="connsiteY21" fmla="*/ 811177 h 4436126"/>
              <a:gd name="connsiteX22" fmla="*/ 0 w 2735746"/>
              <a:gd name="connsiteY22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35746" h="4436126" fill="none" extrusionOk="0">
                <a:moveTo>
                  <a:pt x="0" y="0"/>
                </a:moveTo>
                <a:cubicBezTo>
                  <a:pt x="161918" y="15098"/>
                  <a:pt x="458221" y="22520"/>
                  <a:pt x="601864" y="0"/>
                </a:cubicBezTo>
                <a:cubicBezTo>
                  <a:pt x="742303" y="-225"/>
                  <a:pt x="972782" y="-24016"/>
                  <a:pt x="1203728" y="0"/>
                </a:cubicBezTo>
                <a:cubicBezTo>
                  <a:pt x="1464574" y="35749"/>
                  <a:pt x="1690223" y="-18853"/>
                  <a:pt x="1860307" y="0"/>
                </a:cubicBezTo>
                <a:cubicBezTo>
                  <a:pt x="2091015" y="-5289"/>
                  <a:pt x="2433849" y="13227"/>
                  <a:pt x="2735746" y="0"/>
                </a:cubicBezTo>
                <a:cubicBezTo>
                  <a:pt x="2691943" y="331642"/>
                  <a:pt x="2734195" y="466229"/>
                  <a:pt x="2735746" y="722455"/>
                </a:cubicBezTo>
                <a:cubicBezTo>
                  <a:pt x="2777998" y="939939"/>
                  <a:pt x="2730794" y="1170283"/>
                  <a:pt x="2735746" y="1400548"/>
                </a:cubicBezTo>
                <a:cubicBezTo>
                  <a:pt x="2758008" y="1594566"/>
                  <a:pt x="2685031" y="1765863"/>
                  <a:pt x="2735746" y="2123003"/>
                </a:cubicBezTo>
                <a:cubicBezTo>
                  <a:pt x="2749790" y="2475526"/>
                  <a:pt x="2749242" y="2520814"/>
                  <a:pt x="2735746" y="2623652"/>
                </a:cubicBezTo>
                <a:cubicBezTo>
                  <a:pt x="2763944" y="2740876"/>
                  <a:pt x="2744929" y="3155128"/>
                  <a:pt x="2735746" y="3346106"/>
                </a:cubicBezTo>
                <a:cubicBezTo>
                  <a:pt x="2707044" y="3549103"/>
                  <a:pt x="2778171" y="4020259"/>
                  <a:pt x="2735746" y="4436126"/>
                </a:cubicBezTo>
                <a:cubicBezTo>
                  <a:pt x="2446908" y="4449879"/>
                  <a:pt x="2352905" y="4421330"/>
                  <a:pt x="2106524" y="4436126"/>
                </a:cubicBezTo>
                <a:cubicBezTo>
                  <a:pt x="1843695" y="4446007"/>
                  <a:pt x="1603428" y="4384233"/>
                  <a:pt x="1449945" y="4436126"/>
                </a:cubicBezTo>
                <a:cubicBezTo>
                  <a:pt x="1323819" y="4422788"/>
                  <a:pt x="918136" y="4397155"/>
                  <a:pt x="793366" y="4436126"/>
                </a:cubicBezTo>
                <a:cubicBezTo>
                  <a:pt x="622161" y="4475720"/>
                  <a:pt x="341322" y="4455575"/>
                  <a:pt x="0" y="4436126"/>
                </a:cubicBezTo>
                <a:cubicBezTo>
                  <a:pt x="20852" y="4253259"/>
                  <a:pt x="-29469" y="4050536"/>
                  <a:pt x="0" y="3713671"/>
                </a:cubicBezTo>
                <a:cubicBezTo>
                  <a:pt x="-29656" y="3428522"/>
                  <a:pt x="-21538" y="3248557"/>
                  <a:pt x="0" y="3124300"/>
                </a:cubicBezTo>
                <a:cubicBezTo>
                  <a:pt x="41108" y="2979440"/>
                  <a:pt x="61080" y="2759215"/>
                  <a:pt x="0" y="2446207"/>
                </a:cubicBezTo>
                <a:cubicBezTo>
                  <a:pt x="-33753" y="2132176"/>
                  <a:pt x="3487" y="2021867"/>
                  <a:pt x="0" y="1856836"/>
                </a:cubicBezTo>
                <a:cubicBezTo>
                  <a:pt x="-18706" y="1701271"/>
                  <a:pt x="-13970" y="1503774"/>
                  <a:pt x="0" y="1178742"/>
                </a:cubicBezTo>
                <a:cubicBezTo>
                  <a:pt x="18899" y="849552"/>
                  <a:pt x="-756" y="918381"/>
                  <a:pt x="0" y="678094"/>
                </a:cubicBezTo>
                <a:cubicBezTo>
                  <a:pt x="-10163" y="426561"/>
                  <a:pt x="-43097" y="197181"/>
                  <a:pt x="0" y="0"/>
                </a:cubicBezTo>
                <a:close/>
              </a:path>
              <a:path w="2735746" h="4436126" stroke="0" extrusionOk="0">
                <a:moveTo>
                  <a:pt x="0" y="0"/>
                </a:moveTo>
                <a:cubicBezTo>
                  <a:pt x="200822" y="19308"/>
                  <a:pt x="342023" y="-13398"/>
                  <a:pt x="629222" y="0"/>
                </a:cubicBezTo>
                <a:cubicBezTo>
                  <a:pt x="876387" y="30075"/>
                  <a:pt x="973780" y="-24948"/>
                  <a:pt x="1258443" y="0"/>
                </a:cubicBezTo>
                <a:cubicBezTo>
                  <a:pt x="1515998" y="26113"/>
                  <a:pt x="1776207" y="-7577"/>
                  <a:pt x="1942380" y="0"/>
                </a:cubicBezTo>
                <a:cubicBezTo>
                  <a:pt x="2131063" y="78079"/>
                  <a:pt x="2482968" y="27942"/>
                  <a:pt x="2735746" y="0"/>
                </a:cubicBezTo>
                <a:cubicBezTo>
                  <a:pt x="2737400" y="245719"/>
                  <a:pt x="2719438" y="313423"/>
                  <a:pt x="2735746" y="589371"/>
                </a:cubicBezTo>
                <a:cubicBezTo>
                  <a:pt x="2750024" y="830199"/>
                  <a:pt x="2706946" y="962273"/>
                  <a:pt x="2735746" y="1090020"/>
                </a:cubicBezTo>
                <a:cubicBezTo>
                  <a:pt x="2754038" y="1252221"/>
                  <a:pt x="2699363" y="1611787"/>
                  <a:pt x="2735746" y="1812474"/>
                </a:cubicBezTo>
                <a:cubicBezTo>
                  <a:pt x="2731402" y="2032514"/>
                  <a:pt x="2711860" y="2227095"/>
                  <a:pt x="2735746" y="2401845"/>
                </a:cubicBezTo>
                <a:cubicBezTo>
                  <a:pt x="2761379" y="2583646"/>
                  <a:pt x="2748855" y="2891131"/>
                  <a:pt x="2735746" y="3124300"/>
                </a:cubicBezTo>
                <a:cubicBezTo>
                  <a:pt x="2700401" y="3308867"/>
                  <a:pt x="2702601" y="3605213"/>
                  <a:pt x="2735746" y="3758032"/>
                </a:cubicBezTo>
                <a:cubicBezTo>
                  <a:pt x="2747977" y="3902618"/>
                  <a:pt x="2715004" y="4211100"/>
                  <a:pt x="2735746" y="4436126"/>
                </a:cubicBezTo>
                <a:cubicBezTo>
                  <a:pt x="2459467" y="4406822"/>
                  <a:pt x="2192923" y="4437361"/>
                  <a:pt x="2051810" y="4436126"/>
                </a:cubicBezTo>
                <a:cubicBezTo>
                  <a:pt x="1883423" y="4453454"/>
                  <a:pt x="1540376" y="4437451"/>
                  <a:pt x="1422588" y="4436126"/>
                </a:cubicBezTo>
                <a:cubicBezTo>
                  <a:pt x="1287722" y="4399241"/>
                  <a:pt x="1140740" y="4428943"/>
                  <a:pt x="820724" y="4436126"/>
                </a:cubicBezTo>
                <a:cubicBezTo>
                  <a:pt x="499372" y="4430544"/>
                  <a:pt x="359748" y="4439877"/>
                  <a:pt x="0" y="4436126"/>
                </a:cubicBezTo>
                <a:cubicBezTo>
                  <a:pt x="-38593" y="4174498"/>
                  <a:pt x="-35415" y="4101294"/>
                  <a:pt x="0" y="3802394"/>
                </a:cubicBezTo>
                <a:cubicBezTo>
                  <a:pt x="52572" y="3479153"/>
                  <a:pt x="16560" y="3350349"/>
                  <a:pt x="0" y="3213023"/>
                </a:cubicBezTo>
                <a:cubicBezTo>
                  <a:pt x="-13574" y="3110777"/>
                  <a:pt x="-6283" y="2874103"/>
                  <a:pt x="0" y="2712374"/>
                </a:cubicBezTo>
                <a:cubicBezTo>
                  <a:pt x="2971" y="2551976"/>
                  <a:pt x="73" y="2241799"/>
                  <a:pt x="0" y="1989919"/>
                </a:cubicBezTo>
                <a:cubicBezTo>
                  <a:pt x="39133" y="1761426"/>
                  <a:pt x="4377" y="1541508"/>
                  <a:pt x="0" y="1400548"/>
                </a:cubicBezTo>
                <a:cubicBezTo>
                  <a:pt x="-3902" y="1293715"/>
                  <a:pt x="-31356" y="963114"/>
                  <a:pt x="0" y="811177"/>
                </a:cubicBezTo>
                <a:cubicBezTo>
                  <a:pt x="30137" y="610222"/>
                  <a:pt x="9538" y="253744"/>
                  <a:pt x="0" y="0"/>
                </a:cubicBezTo>
                <a:close/>
              </a:path>
              <a:path w="2735746" h="4436126" fill="none" stroke="0" extrusionOk="0">
                <a:moveTo>
                  <a:pt x="0" y="0"/>
                </a:moveTo>
                <a:cubicBezTo>
                  <a:pt x="170436" y="47742"/>
                  <a:pt x="419851" y="18828"/>
                  <a:pt x="601864" y="0"/>
                </a:cubicBezTo>
                <a:cubicBezTo>
                  <a:pt x="780287" y="5919"/>
                  <a:pt x="926956" y="-43418"/>
                  <a:pt x="1203728" y="0"/>
                </a:cubicBezTo>
                <a:cubicBezTo>
                  <a:pt x="1440233" y="36402"/>
                  <a:pt x="1620547" y="9809"/>
                  <a:pt x="1860307" y="0"/>
                </a:cubicBezTo>
                <a:cubicBezTo>
                  <a:pt x="2125404" y="36138"/>
                  <a:pt x="2428703" y="-48788"/>
                  <a:pt x="2735746" y="0"/>
                </a:cubicBezTo>
                <a:cubicBezTo>
                  <a:pt x="2694399" y="326564"/>
                  <a:pt x="2754399" y="494899"/>
                  <a:pt x="2735746" y="722455"/>
                </a:cubicBezTo>
                <a:cubicBezTo>
                  <a:pt x="2716879" y="966455"/>
                  <a:pt x="2737855" y="1240048"/>
                  <a:pt x="2735746" y="1400548"/>
                </a:cubicBezTo>
                <a:cubicBezTo>
                  <a:pt x="2741383" y="1589687"/>
                  <a:pt x="2704473" y="1794755"/>
                  <a:pt x="2735746" y="2123003"/>
                </a:cubicBezTo>
                <a:cubicBezTo>
                  <a:pt x="2757426" y="2475014"/>
                  <a:pt x="2744795" y="2524991"/>
                  <a:pt x="2735746" y="2623652"/>
                </a:cubicBezTo>
                <a:cubicBezTo>
                  <a:pt x="2713988" y="2683055"/>
                  <a:pt x="2741688" y="3139895"/>
                  <a:pt x="2735746" y="3346106"/>
                </a:cubicBezTo>
                <a:cubicBezTo>
                  <a:pt x="2731253" y="3590768"/>
                  <a:pt x="2696921" y="4024619"/>
                  <a:pt x="2735746" y="4436126"/>
                </a:cubicBezTo>
                <a:cubicBezTo>
                  <a:pt x="2468151" y="4457178"/>
                  <a:pt x="2317380" y="4443295"/>
                  <a:pt x="2106524" y="4436126"/>
                </a:cubicBezTo>
                <a:cubicBezTo>
                  <a:pt x="1877770" y="4440189"/>
                  <a:pt x="1593118" y="4408574"/>
                  <a:pt x="1449945" y="4436126"/>
                </a:cubicBezTo>
                <a:cubicBezTo>
                  <a:pt x="1326872" y="4436182"/>
                  <a:pt x="958099" y="4405224"/>
                  <a:pt x="793366" y="4436126"/>
                </a:cubicBezTo>
                <a:cubicBezTo>
                  <a:pt x="638191" y="4519259"/>
                  <a:pt x="331940" y="4442049"/>
                  <a:pt x="0" y="4436126"/>
                </a:cubicBezTo>
                <a:cubicBezTo>
                  <a:pt x="65462" y="4201604"/>
                  <a:pt x="26550" y="4044925"/>
                  <a:pt x="0" y="3713671"/>
                </a:cubicBezTo>
                <a:cubicBezTo>
                  <a:pt x="-276" y="3420375"/>
                  <a:pt x="-38077" y="3282808"/>
                  <a:pt x="0" y="3124300"/>
                </a:cubicBezTo>
                <a:cubicBezTo>
                  <a:pt x="23819" y="2985800"/>
                  <a:pt x="56657" y="2782223"/>
                  <a:pt x="0" y="2446207"/>
                </a:cubicBezTo>
                <a:cubicBezTo>
                  <a:pt x="-39917" y="2109662"/>
                  <a:pt x="32412" y="2032547"/>
                  <a:pt x="0" y="1856836"/>
                </a:cubicBezTo>
                <a:cubicBezTo>
                  <a:pt x="15734" y="1665113"/>
                  <a:pt x="-15000" y="1500636"/>
                  <a:pt x="0" y="1178742"/>
                </a:cubicBezTo>
                <a:cubicBezTo>
                  <a:pt x="24186" y="847658"/>
                  <a:pt x="4982" y="925725"/>
                  <a:pt x="0" y="678094"/>
                </a:cubicBezTo>
                <a:cubicBezTo>
                  <a:pt x="31380" y="436904"/>
                  <a:pt x="55645" y="1947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custGeom>
                    <a:avLst/>
                    <a:gdLst>
                      <a:gd name="connsiteX0" fmla="*/ 0 w 2735746"/>
                      <a:gd name="connsiteY0" fmla="*/ 0 h 4436126"/>
                      <a:gd name="connsiteX1" fmla="*/ 601864 w 2735746"/>
                      <a:gd name="connsiteY1" fmla="*/ 0 h 4436126"/>
                      <a:gd name="connsiteX2" fmla="*/ 1203728 w 2735746"/>
                      <a:gd name="connsiteY2" fmla="*/ 0 h 4436126"/>
                      <a:gd name="connsiteX3" fmla="*/ 1860307 w 2735746"/>
                      <a:gd name="connsiteY3" fmla="*/ 0 h 4436126"/>
                      <a:gd name="connsiteX4" fmla="*/ 2735746 w 2735746"/>
                      <a:gd name="connsiteY4" fmla="*/ 0 h 4436126"/>
                      <a:gd name="connsiteX5" fmla="*/ 2735746 w 2735746"/>
                      <a:gd name="connsiteY5" fmla="*/ 722455 h 4436126"/>
                      <a:gd name="connsiteX6" fmla="*/ 2735746 w 2735746"/>
                      <a:gd name="connsiteY6" fmla="*/ 1400548 h 4436126"/>
                      <a:gd name="connsiteX7" fmla="*/ 2735746 w 2735746"/>
                      <a:gd name="connsiteY7" fmla="*/ 2123003 h 4436126"/>
                      <a:gd name="connsiteX8" fmla="*/ 2735746 w 2735746"/>
                      <a:gd name="connsiteY8" fmla="*/ 2623652 h 4436126"/>
                      <a:gd name="connsiteX9" fmla="*/ 2735746 w 2735746"/>
                      <a:gd name="connsiteY9" fmla="*/ 3346106 h 4436126"/>
                      <a:gd name="connsiteX10" fmla="*/ 2735746 w 2735746"/>
                      <a:gd name="connsiteY10" fmla="*/ 4436126 h 4436126"/>
                      <a:gd name="connsiteX11" fmla="*/ 2106524 w 2735746"/>
                      <a:gd name="connsiteY11" fmla="*/ 4436126 h 4436126"/>
                      <a:gd name="connsiteX12" fmla="*/ 1449945 w 2735746"/>
                      <a:gd name="connsiteY12" fmla="*/ 4436126 h 4436126"/>
                      <a:gd name="connsiteX13" fmla="*/ 793366 w 2735746"/>
                      <a:gd name="connsiteY13" fmla="*/ 4436126 h 4436126"/>
                      <a:gd name="connsiteX14" fmla="*/ 0 w 2735746"/>
                      <a:gd name="connsiteY14" fmla="*/ 4436126 h 4436126"/>
                      <a:gd name="connsiteX15" fmla="*/ 0 w 2735746"/>
                      <a:gd name="connsiteY15" fmla="*/ 3713671 h 4436126"/>
                      <a:gd name="connsiteX16" fmla="*/ 0 w 2735746"/>
                      <a:gd name="connsiteY16" fmla="*/ 3124300 h 4436126"/>
                      <a:gd name="connsiteX17" fmla="*/ 0 w 2735746"/>
                      <a:gd name="connsiteY17" fmla="*/ 2446207 h 4436126"/>
                      <a:gd name="connsiteX18" fmla="*/ 0 w 2735746"/>
                      <a:gd name="connsiteY18" fmla="*/ 1856836 h 4436126"/>
                      <a:gd name="connsiteX19" fmla="*/ 0 w 2735746"/>
                      <a:gd name="connsiteY19" fmla="*/ 1178742 h 4436126"/>
                      <a:gd name="connsiteX20" fmla="*/ 0 w 2735746"/>
                      <a:gd name="connsiteY20" fmla="*/ 678094 h 4436126"/>
                      <a:gd name="connsiteX21" fmla="*/ 0 w 2735746"/>
                      <a:gd name="connsiteY21" fmla="*/ 0 h 4436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735746" h="4436126" fill="none" extrusionOk="0">
                        <a:moveTo>
                          <a:pt x="0" y="0"/>
                        </a:moveTo>
                        <a:cubicBezTo>
                          <a:pt x="179540" y="26169"/>
                          <a:pt x="438012" y="23230"/>
                          <a:pt x="601864" y="0"/>
                        </a:cubicBezTo>
                        <a:cubicBezTo>
                          <a:pt x="765716" y="-23230"/>
                          <a:pt x="955038" y="-5127"/>
                          <a:pt x="1203728" y="0"/>
                        </a:cubicBezTo>
                        <a:cubicBezTo>
                          <a:pt x="1452418" y="5127"/>
                          <a:pt x="1646417" y="-25974"/>
                          <a:pt x="1860307" y="0"/>
                        </a:cubicBezTo>
                        <a:cubicBezTo>
                          <a:pt x="2074197" y="25974"/>
                          <a:pt x="2430568" y="-26480"/>
                          <a:pt x="2735746" y="0"/>
                        </a:cubicBezTo>
                        <a:cubicBezTo>
                          <a:pt x="2706048" y="340749"/>
                          <a:pt x="2740838" y="495871"/>
                          <a:pt x="2735746" y="722455"/>
                        </a:cubicBezTo>
                        <a:cubicBezTo>
                          <a:pt x="2730654" y="949039"/>
                          <a:pt x="2752433" y="1198388"/>
                          <a:pt x="2735746" y="1400548"/>
                        </a:cubicBezTo>
                        <a:cubicBezTo>
                          <a:pt x="2719059" y="1602708"/>
                          <a:pt x="2715247" y="1770847"/>
                          <a:pt x="2735746" y="2123003"/>
                        </a:cubicBezTo>
                        <a:cubicBezTo>
                          <a:pt x="2756245" y="2475160"/>
                          <a:pt x="2751062" y="2522091"/>
                          <a:pt x="2735746" y="2623652"/>
                        </a:cubicBezTo>
                        <a:cubicBezTo>
                          <a:pt x="2720430" y="2725213"/>
                          <a:pt x="2753604" y="3142493"/>
                          <a:pt x="2735746" y="3346106"/>
                        </a:cubicBezTo>
                        <a:cubicBezTo>
                          <a:pt x="2717888" y="3549719"/>
                          <a:pt x="2748400" y="4025565"/>
                          <a:pt x="2735746" y="4436126"/>
                        </a:cubicBezTo>
                        <a:cubicBezTo>
                          <a:pt x="2455834" y="4434463"/>
                          <a:pt x="2336666" y="4425166"/>
                          <a:pt x="2106524" y="4436126"/>
                        </a:cubicBezTo>
                        <a:cubicBezTo>
                          <a:pt x="1876382" y="4447086"/>
                          <a:pt x="1601121" y="4420147"/>
                          <a:pt x="1449945" y="4436126"/>
                        </a:cubicBezTo>
                        <a:cubicBezTo>
                          <a:pt x="1298769" y="4452105"/>
                          <a:pt x="950963" y="4404014"/>
                          <a:pt x="793366" y="4436126"/>
                        </a:cubicBezTo>
                        <a:cubicBezTo>
                          <a:pt x="635769" y="4468238"/>
                          <a:pt x="300146" y="4462205"/>
                          <a:pt x="0" y="4436126"/>
                        </a:cubicBezTo>
                        <a:cubicBezTo>
                          <a:pt x="25833" y="4232419"/>
                          <a:pt x="3486" y="4019021"/>
                          <a:pt x="0" y="3713671"/>
                        </a:cubicBezTo>
                        <a:cubicBezTo>
                          <a:pt x="-3486" y="3408322"/>
                          <a:pt x="-27541" y="3277286"/>
                          <a:pt x="0" y="3124300"/>
                        </a:cubicBezTo>
                        <a:cubicBezTo>
                          <a:pt x="27541" y="2971314"/>
                          <a:pt x="31162" y="2762025"/>
                          <a:pt x="0" y="2446207"/>
                        </a:cubicBezTo>
                        <a:cubicBezTo>
                          <a:pt x="-31162" y="2130389"/>
                          <a:pt x="9656" y="2027375"/>
                          <a:pt x="0" y="1856836"/>
                        </a:cubicBezTo>
                        <a:cubicBezTo>
                          <a:pt x="-9656" y="1686297"/>
                          <a:pt x="-14688" y="1512539"/>
                          <a:pt x="0" y="1178742"/>
                        </a:cubicBezTo>
                        <a:cubicBezTo>
                          <a:pt x="14688" y="844945"/>
                          <a:pt x="2890" y="917816"/>
                          <a:pt x="0" y="678094"/>
                        </a:cubicBezTo>
                        <a:cubicBezTo>
                          <a:pt x="-2890" y="438372"/>
                          <a:pt x="5448" y="207647"/>
                          <a:pt x="0" y="0"/>
                        </a:cubicBezTo>
                        <a:close/>
                      </a:path>
                      <a:path w="2735746" h="4436126" stroke="0" extrusionOk="0">
                        <a:moveTo>
                          <a:pt x="0" y="0"/>
                        </a:moveTo>
                        <a:cubicBezTo>
                          <a:pt x="209894" y="16338"/>
                          <a:pt x="375877" y="-31334"/>
                          <a:pt x="629222" y="0"/>
                        </a:cubicBezTo>
                        <a:cubicBezTo>
                          <a:pt x="882567" y="31334"/>
                          <a:pt x="997255" y="-29736"/>
                          <a:pt x="1258443" y="0"/>
                        </a:cubicBezTo>
                        <a:cubicBezTo>
                          <a:pt x="1519631" y="29736"/>
                          <a:pt x="1769008" y="-24969"/>
                          <a:pt x="1942380" y="0"/>
                        </a:cubicBezTo>
                        <a:cubicBezTo>
                          <a:pt x="2115752" y="24969"/>
                          <a:pt x="2487652" y="32052"/>
                          <a:pt x="2735746" y="0"/>
                        </a:cubicBezTo>
                        <a:cubicBezTo>
                          <a:pt x="2751518" y="246908"/>
                          <a:pt x="2711283" y="325094"/>
                          <a:pt x="2735746" y="589371"/>
                        </a:cubicBezTo>
                        <a:cubicBezTo>
                          <a:pt x="2760209" y="853648"/>
                          <a:pt x="2718833" y="972107"/>
                          <a:pt x="2735746" y="1090020"/>
                        </a:cubicBezTo>
                        <a:cubicBezTo>
                          <a:pt x="2752659" y="1207933"/>
                          <a:pt x="2729992" y="1582062"/>
                          <a:pt x="2735746" y="1812474"/>
                        </a:cubicBezTo>
                        <a:cubicBezTo>
                          <a:pt x="2741500" y="2042886"/>
                          <a:pt x="2707628" y="2235903"/>
                          <a:pt x="2735746" y="2401845"/>
                        </a:cubicBezTo>
                        <a:cubicBezTo>
                          <a:pt x="2763864" y="2567787"/>
                          <a:pt x="2758150" y="2913761"/>
                          <a:pt x="2735746" y="3124300"/>
                        </a:cubicBezTo>
                        <a:cubicBezTo>
                          <a:pt x="2713342" y="3334839"/>
                          <a:pt x="2720989" y="3582863"/>
                          <a:pt x="2735746" y="3758032"/>
                        </a:cubicBezTo>
                        <a:cubicBezTo>
                          <a:pt x="2750503" y="3933201"/>
                          <a:pt x="2736802" y="4250321"/>
                          <a:pt x="2735746" y="4436126"/>
                        </a:cubicBezTo>
                        <a:cubicBezTo>
                          <a:pt x="2480396" y="4409468"/>
                          <a:pt x="2193035" y="4433672"/>
                          <a:pt x="2051810" y="4436126"/>
                        </a:cubicBezTo>
                        <a:cubicBezTo>
                          <a:pt x="1910585" y="4438580"/>
                          <a:pt x="1557696" y="4442846"/>
                          <a:pt x="1422588" y="4436126"/>
                        </a:cubicBezTo>
                        <a:cubicBezTo>
                          <a:pt x="1287480" y="4429406"/>
                          <a:pt x="1114403" y="4428562"/>
                          <a:pt x="820724" y="4436126"/>
                        </a:cubicBezTo>
                        <a:cubicBezTo>
                          <a:pt x="527045" y="4443690"/>
                          <a:pt x="375914" y="4447757"/>
                          <a:pt x="0" y="4436126"/>
                        </a:cubicBezTo>
                        <a:cubicBezTo>
                          <a:pt x="-31538" y="4174476"/>
                          <a:pt x="-31250" y="4099935"/>
                          <a:pt x="0" y="3802394"/>
                        </a:cubicBezTo>
                        <a:cubicBezTo>
                          <a:pt x="31250" y="3504853"/>
                          <a:pt x="9806" y="3349077"/>
                          <a:pt x="0" y="3213023"/>
                        </a:cubicBezTo>
                        <a:cubicBezTo>
                          <a:pt x="-9806" y="3076969"/>
                          <a:pt x="-22953" y="2900441"/>
                          <a:pt x="0" y="2712374"/>
                        </a:cubicBezTo>
                        <a:cubicBezTo>
                          <a:pt x="22953" y="2524307"/>
                          <a:pt x="-35854" y="2231517"/>
                          <a:pt x="0" y="1989919"/>
                        </a:cubicBezTo>
                        <a:cubicBezTo>
                          <a:pt x="35854" y="1748321"/>
                          <a:pt x="1945" y="1519865"/>
                          <a:pt x="0" y="1400548"/>
                        </a:cubicBezTo>
                        <a:cubicBezTo>
                          <a:pt x="-1945" y="1281231"/>
                          <a:pt x="-11601" y="971726"/>
                          <a:pt x="0" y="811177"/>
                        </a:cubicBezTo>
                        <a:cubicBezTo>
                          <a:pt x="11601" y="650628"/>
                          <a:pt x="34125" y="2107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49" y="5439978"/>
            <a:ext cx="4711446" cy="18288"/>
          </a:xfrm>
          <a:custGeom>
            <a:avLst/>
            <a:gdLst>
              <a:gd name="connsiteX0" fmla="*/ 0 w 4711446"/>
              <a:gd name="connsiteY0" fmla="*/ 0 h 18288"/>
              <a:gd name="connsiteX1" fmla="*/ 625949 w 4711446"/>
              <a:gd name="connsiteY1" fmla="*/ 0 h 18288"/>
              <a:gd name="connsiteX2" fmla="*/ 1157670 w 4711446"/>
              <a:gd name="connsiteY2" fmla="*/ 0 h 18288"/>
              <a:gd name="connsiteX3" fmla="*/ 1736504 w 4711446"/>
              <a:gd name="connsiteY3" fmla="*/ 0 h 18288"/>
              <a:gd name="connsiteX4" fmla="*/ 2456683 w 4711446"/>
              <a:gd name="connsiteY4" fmla="*/ 0 h 18288"/>
              <a:gd name="connsiteX5" fmla="*/ 3082632 w 4711446"/>
              <a:gd name="connsiteY5" fmla="*/ 0 h 18288"/>
              <a:gd name="connsiteX6" fmla="*/ 3661467 w 4711446"/>
              <a:gd name="connsiteY6" fmla="*/ 0 h 18288"/>
              <a:gd name="connsiteX7" fmla="*/ 4711446 w 4711446"/>
              <a:gd name="connsiteY7" fmla="*/ 0 h 18288"/>
              <a:gd name="connsiteX8" fmla="*/ 4711446 w 4711446"/>
              <a:gd name="connsiteY8" fmla="*/ 18288 h 18288"/>
              <a:gd name="connsiteX9" fmla="*/ 4038382 w 4711446"/>
              <a:gd name="connsiteY9" fmla="*/ 18288 h 18288"/>
              <a:gd name="connsiteX10" fmla="*/ 3459547 w 4711446"/>
              <a:gd name="connsiteY10" fmla="*/ 18288 h 18288"/>
              <a:gd name="connsiteX11" fmla="*/ 2692255 w 4711446"/>
              <a:gd name="connsiteY11" fmla="*/ 18288 h 18288"/>
              <a:gd name="connsiteX12" fmla="*/ 2066306 w 4711446"/>
              <a:gd name="connsiteY12" fmla="*/ 18288 h 18288"/>
              <a:gd name="connsiteX13" fmla="*/ 1534585 w 4711446"/>
              <a:gd name="connsiteY13" fmla="*/ 18288 h 18288"/>
              <a:gd name="connsiteX14" fmla="*/ 814407 w 4711446"/>
              <a:gd name="connsiteY14" fmla="*/ 18288 h 18288"/>
              <a:gd name="connsiteX15" fmla="*/ 0 w 4711446"/>
              <a:gd name="connsiteY15" fmla="*/ 18288 h 18288"/>
              <a:gd name="connsiteX16" fmla="*/ 0 w 4711446"/>
              <a:gd name="connsiteY16" fmla="*/ 0 h 18288"/>
              <a:gd name="connsiteX0" fmla="*/ 0 w 4711446"/>
              <a:gd name="connsiteY0" fmla="*/ 0 h 18288"/>
              <a:gd name="connsiteX1" fmla="*/ 625949 w 4711446"/>
              <a:gd name="connsiteY1" fmla="*/ 0 h 18288"/>
              <a:gd name="connsiteX2" fmla="*/ 1157670 w 4711446"/>
              <a:gd name="connsiteY2" fmla="*/ 0 h 18288"/>
              <a:gd name="connsiteX3" fmla="*/ 1924962 w 4711446"/>
              <a:gd name="connsiteY3" fmla="*/ 0 h 18288"/>
              <a:gd name="connsiteX4" fmla="*/ 2550911 w 4711446"/>
              <a:gd name="connsiteY4" fmla="*/ 0 h 18288"/>
              <a:gd name="connsiteX5" fmla="*/ 3176861 w 4711446"/>
              <a:gd name="connsiteY5" fmla="*/ 0 h 18288"/>
              <a:gd name="connsiteX6" fmla="*/ 3944153 w 4711446"/>
              <a:gd name="connsiteY6" fmla="*/ 0 h 18288"/>
              <a:gd name="connsiteX7" fmla="*/ 4711446 w 4711446"/>
              <a:gd name="connsiteY7" fmla="*/ 0 h 18288"/>
              <a:gd name="connsiteX8" fmla="*/ 4711446 w 4711446"/>
              <a:gd name="connsiteY8" fmla="*/ 18288 h 18288"/>
              <a:gd name="connsiteX9" fmla="*/ 4132611 w 4711446"/>
              <a:gd name="connsiteY9" fmla="*/ 18288 h 18288"/>
              <a:gd name="connsiteX10" fmla="*/ 3459547 w 4711446"/>
              <a:gd name="connsiteY10" fmla="*/ 18288 h 18288"/>
              <a:gd name="connsiteX11" fmla="*/ 2786484 w 4711446"/>
              <a:gd name="connsiteY11" fmla="*/ 18288 h 18288"/>
              <a:gd name="connsiteX12" fmla="*/ 2160535 w 4711446"/>
              <a:gd name="connsiteY12" fmla="*/ 18288 h 18288"/>
              <a:gd name="connsiteX13" fmla="*/ 1393242 w 4711446"/>
              <a:gd name="connsiteY13" fmla="*/ 18288 h 18288"/>
              <a:gd name="connsiteX14" fmla="*/ 625949 w 4711446"/>
              <a:gd name="connsiteY14" fmla="*/ 18288 h 18288"/>
              <a:gd name="connsiteX15" fmla="*/ 0 w 4711446"/>
              <a:gd name="connsiteY15" fmla="*/ 18288 h 18288"/>
              <a:gd name="connsiteX16" fmla="*/ 0 w 471144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11446" h="18288" fill="none" extrusionOk="0">
                <a:moveTo>
                  <a:pt x="0" y="0"/>
                </a:moveTo>
                <a:cubicBezTo>
                  <a:pt x="274812" y="21377"/>
                  <a:pt x="437974" y="7558"/>
                  <a:pt x="625949" y="0"/>
                </a:cubicBezTo>
                <a:cubicBezTo>
                  <a:pt x="815915" y="-3058"/>
                  <a:pt x="927155" y="3556"/>
                  <a:pt x="1157670" y="0"/>
                </a:cubicBezTo>
                <a:cubicBezTo>
                  <a:pt x="1372599" y="18446"/>
                  <a:pt x="1498441" y="30400"/>
                  <a:pt x="1736504" y="0"/>
                </a:cubicBezTo>
                <a:cubicBezTo>
                  <a:pt x="1969944" y="-57262"/>
                  <a:pt x="2082777" y="-16533"/>
                  <a:pt x="2456683" y="0"/>
                </a:cubicBezTo>
                <a:cubicBezTo>
                  <a:pt x="2802556" y="17778"/>
                  <a:pt x="2897097" y="51398"/>
                  <a:pt x="3082632" y="0"/>
                </a:cubicBezTo>
                <a:cubicBezTo>
                  <a:pt x="3242727" y="7552"/>
                  <a:pt x="3438149" y="6519"/>
                  <a:pt x="3661467" y="0"/>
                </a:cubicBezTo>
                <a:cubicBezTo>
                  <a:pt x="3932644" y="-2803"/>
                  <a:pt x="4400746" y="-53122"/>
                  <a:pt x="4711446" y="0"/>
                </a:cubicBezTo>
                <a:cubicBezTo>
                  <a:pt x="4712348" y="7746"/>
                  <a:pt x="4710871" y="10944"/>
                  <a:pt x="4711446" y="18288"/>
                </a:cubicBezTo>
                <a:cubicBezTo>
                  <a:pt x="4434498" y="36609"/>
                  <a:pt x="4309938" y="-1884"/>
                  <a:pt x="4038382" y="18288"/>
                </a:cubicBezTo>
                <a:cubicBezTo>
                  <a:pt x="3771114" y="26533"/>
                  <a:pt x="3718035" y="22248"/>
                  <a:pt x="3459547" y="18288"/>
                </a:cubicBezTo>
                <a:cubicBezTo>
                  <a:pt x="3185021" y="5211"/>
                  <a:pt x="2909027" y="-9012"/>
                  <a:pt x="2692255" y="18288"/>
                </a:cubicBezTo>
                <a:cubicBezTo>
                  <a:pt x="2475966" y="32989"/>
                  <a:pt x="2231006" y="16915"/>
                  <a:pt x="2066306" y="18288"/>
                </a:cubicBezTo>
                <a:cubicBezTo>
                  <a:pt x="1932407" y="34703"/>
                  <a:pt x="1774461" y="37061"/>
                  <a:pt x="1534585" y="18288"/>
                </a:cubicBezTo>
                <a:cubicBezTo>
                  <a:pt x="1310318" y="32207"/>
                  <a:pt x="971529" y="-42802"/>
                  <a:pt x="814407" y="18288"/>
                </a:cubicBezTo>
                <a:cubicBezTo>
                  <a:pt x="656890" y="52126"/>
                  <a:pt x="223125" y="42583"/>
                  <a:pt x="0" y="18288"/>
                </a:cubicBezTo>
                <a:cubicBezTo>
                  <a:pt x="239" y="14000"/>
                  <a:pt x="-609" y="6462"/>
                  <a:pt x="0" y="0"/>
                </a:cubicBezTo>
                <a:close/>
              </a:path>
              <a:path w="4711446" h="18288" stroke="0" extrusionOk="0">
                <a:moveTo>
                  <a:pt x="0" y="0"/>
                </a:moveTo>
                <a:cubicBezTo>
                  <a:pt x="234260" y="-20695"/>
                  <a:pt x="309677" y="-29748"/>
                  <a:pt x="625949" y="0"/>
                </a:cubicBezTo>
                <a:cubicBezTo>
                  <a:pt x="922499" y="21024"/>
                  <a:pt x="1065673" y="29280"/>
                  <a:pt x="1157670" y="0"/>
                </a:cubicBezTo>
                <a:cubicBezTo>
                  <a:pt x="1304036" y="-55105"/>
                  <a:pt x="1714093" y="-71390"/>
                  <a:pt x="1924962" y="0"/>
                </a:cubicBezTo>
                <a:cubicBezTo>
                  <a:pt x="2094254" y="48795"/>
                  <a:pt x="2301733" y="54462"/>
                  <a:pt x="2550911" y="0"/>
                </a:cubicBezTo>
                <a:cubicBezTo>
                  <a:pt x="2800186" y="-20100"/>
                  <a:pt x="2879904" y="-31099"/>
                  <a:pt x="3176861" y="0"/>
                </a:cubicBezTo>
                <a:cubicBezTo>
                  <a:pt x="3499358" y="47355"/>
                  <a:pt x="3612601" y="-6560"/>
                  <a:pt x="3944153" y="0"/>
                </a:cubicBezTo>
                <a:cubicBezTo>
                  <a:pt x="4277331" y="13831"/>
                  <a:pt x="4345895" y="23404"/>
                  <a:pt x="4711446" y="0"/>
                </a:cubicBezTo>
                <a:cubicBezTo>
                  <a:pt x="4710587" y="5160"/>
                  <a:pt x="4712361" y="13769"/>
                  <a:pt x="4711446" y="18288"/>
                </a:cubicBezTo>
                <a:cubicBezTo>
                  <a:pt x="4522851" y="27912"/>
                  <a:pt x="4368130" y="36778"/>
                  <a:pt x="4132611" y="18288"/>
                </a:cubicBezTo>
                <a:cubicBezTo>
                  <a:pt x="3904206" y="-9157"/>
                  <a:pt x="3805966" y="-8150"/>
                  <a:pt x="3459547" y="18288"/>
                </a:cubicBezTo>
                <a:cubicBezTo>
                  <a:pt x="3126997" y="31275"/>
                  <a:pt x="3004364" y="-24502"/>
                  <a:pt x="2786484" y="18288"/>
                </a:cubicBezTo>
                <a:cubicBezTo>
                  <a:pt x="2565964" y="78874"/>
                  <a:pt x="2419091" y="11677"/>
                  <a:pt x="2160535" y="18288"/>
                </a:cubicBezTo>
                <a:cubicBezTo>
                  <a:pt x="1908180" y="28378"/>
                  <a:pt x="1654282" y="-1188"/>
                  <a:pt x="1393242" y="18288"/>
                </a:cubicBezTo>
                <a:cubicBezTo>
                  <a:pt x="1073937" y="56835"/>
                  <a:pt x="886793" y="9183"/>
                  <a:pt x="625949" y="18288"/>
                </a:cubicBezTo>
                <a:cubicBezTo>
                  <a:pt x="359206" y="-580"/>
                  <a:pt x="250220" y="32834"/>
                  <a:pt x="0" y="18288"/>
                </a:cubicBezTo>
                <a:cubicBezTo>
                  <a:pt x="-82" y="13007"/>
                  <a:pt x="1758" y="5782"/>
                  <a:pt x="0" y="0"/>
                </a:cubicBezTo>
                <a:close/>
              </a:path>
              <a:path w="4711446" h="18288" fill="none" stroke="0" extrusionOk="0">
                <a:moveTo>
                  <a:pt x="0" y="0"/>
                </a:moveTo>
                <a:cubicBezTo>
                  <a:pt x="264657" y="-13769"/>
                  <a:pt x="414946" y="17880"/>
                  <a:pt x="625949" y="0"/>
                </a:cubicBezTo>
                <a:cubicBezTo>
                  <a:pt x="824579" y="-11507"/>
                  <a:pt x="948820" y="2308"/>
                  <a:pt x="1157670" y="0"/>
                </a:cubicBezTo>
                <a:cubicBezTo>
                  <a:pt x="1343990" y="15600"/>
                  <a:pt x="1507622" y="30991"/>
                  <a:pt x="1736504" y="0"/>
                </a:cubicBezTo>
                <a:cubicBezTo>
                  <a:pt x="1935067" y="-40980"/>
                  <a:pt x="2142561" y="-1259"/>
                  <a:pt x="2456683" y="0"/>
                </a:cubicBezTo>
                <a:cubicBezTo>
                  <a:pt x="2824226" y="17735"/>
                  <a:pt x="2912320" y="12583"/>
                  <a:pt x="3082632" y="0"/>
                </a:cubicBezTo>
                <a:cubicBezTo>
                  <a:pt x="3225335" y="-33250"/>
                  <a:pt x="3420171" y="48687"/>
                  <a:pt x="3661467" y="0"/>
                </a:cubicBezTo>
                <a:cubicBezTo>
                  <a:pt x="3869520" y="-60742"/>
                  <a:pt x="4393152" y="27392"/>
                  <a:pt x="4711446" y="0"/>
                </a:cubicBezTo>
                <a:cubicBezTo>
                  <a:pt x="4711972" y="7501"/>
                  <a:pt x="4711869" y="10929"/>
                  <a:pt x="4711446" y="18288"/>
                </a:cubicBezTo>
                <a:cubicBezTo>
                  <a:pt x="4435166" y="13086"/>
                  <a:pt x="4328961" y="18878"/>
                  <a:pt x="4038382" y="18288"/>
                </a:cubicBezTo>
                <a:cubicBezTo>
                  <a:pt x="3765582" y="32901"/>
                  <a:pt x="3717048" y="28969"/>
                  <a:pt x="3459547" y="18288"/>
                </a:cubicBezTo>
                <a:cubicBezTo>
                  <a:pt x="3205966" y="17297"/>
                  <a:pt x="2904652" y="50049"/>
                  <a:pt x="2692255" y="18288"/>
                </a:cubicBezTo>
                <a:cubicBezTo>
                  <a:pt x="2519294" y="4085"/>
                  <a:pt x="2226456" y="-15614"/>
                  <a:pt x="2066306" y="18288"/>
                </a:cubicBezTo>
                <a:cubicBezTo>
                  <a:pt x="1898511" y="41075"/>
                  <a:pt x="1763730" y="-1381"/>
                  <a:pt x="1534585" y="18288"/>
                </a:cubicBezTo>
                <a:cubicBezTo>
                  <a:pt x="1264446" y="24070"/>
                  <a:pt x="962403" y="-51095"/>
                  <a:pt x="814407" y="18288"/>
                </a:cubicBezTo>
                <a:cubicBezTo>
                  <a:pt x="650002" y="36258"/>
                  <a:pt x="155279" y="37487"/>
                  <a:pt x="0" y="18288"/>
                </a:cubicBezTo>
                <a:cubicBezTo>
                  <a:pt x="-1033" y="13994"/>
                  <a:pt x="19" y="683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11446"/>
                      <a:gd name="connsiteY0" fmla="*/ 0 h 18288"/>
                      <a:gd name="connsiteX1" fmla="*/ 625949 w 4711446"/>
                      <a:gd name="connsiteY1" fmla="*/ 0 h 18288"/>
                      <a:gd name="connsiteX2" fmla="*/ 1157670 w 4711446"/>
                      <a:gd name="connsiteY2" fmla="*/ 0 h 18288"/>
                      <a:gd name="connsiteX3" fmla="*/ 1736504 w 4711446"/>
                      <a:gd name="connsiteY3" fmla="*/ 0 h 18288"/>
                      <a:gd name="connsiteX4" fmla="*/ 2456683 w 4711446"/>
                      <a:gd name="connsiteY4" fmla="*/ 0 h 18288"/>
                      <a:gd name="connsiteX5" fmla="*/ 3082632 w 4711446"/>
                      <a:gd name="connsiteY5" fmla="*/ 0 h 18288"/>
                      <a:gd name="connsiteX6" fmla="*/ 3661467 w 4711446"/>
                      <a:gd name="connsiteY6" fmla="*/ 0 h 18288"/>
                      <a:gd name="connsiteX7" fmla="*/ 4711446 w 4711446"/>
                      <a:gd name="connsiteY7" fmla="*/ 0 h 18288"/>
                      <a:gd name="connsiteX8" fmla="*/ 4711446 w 4711446"/>
                      <a:gd name="connsiteY8" fmla="*/ 18288 h 18288"/>
                      <a:gd name="connsiteX9" fmla="*/ 4038382 w 4711446"/>
                      <a:gd name="connsiteY9" fmla="*/ 18288 h 18288"/>
                      <a:gd name="connsiteX10" fmla="*/ 3459547 w 4711446"/>
                      <a:gd name="connsiteY10" fmla="*/ 18288 h 18288"/>
                      <a:gd name="connsiteX11" fmla="*/ 2692255 w 4711446"/>
                      <a:gd name="connsiteY11" fmla="*/ 18288 h 18288"/>
                      <a:gd name="connsiteX12" fmla="*/ 2066306 w 4711446"/>
                      <a:gd name="connsiteY12" fmla="*/ 18288 h 18288"/>
                      <a:gd name="connsiteX13" fmla="*/ 1534585 w 4711446"/>
                      <a:gd name="connsiteY13" fmla="*/ 18288 h 18288"/>
                      <a:gd name="connsiteX14" fmla="*/ 814407 w 4711446"/>
                      <a:gd name="connsiteY14" fmla="*/ 18288 h 18288"/>
                      <a:gd name="connsiteX15" fmla="*/ 0 w 4711446"/>
                      <a:gd name="connsiteY15" fmla="*/ 18288 h 18288"/>
                      <a:gd name="connsiteX16" fmla="*/ 0 w 4711446"/>
                      <a:gd name="connsiteY1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11446" h="18288" fill="none" extrusionOk="0">
                        <a:moveTo>
                          <a:pt x="0" y="0"/>
                        </a:moveTo>
                        <a:cubicBezTo>
                          <a:pt x="275996" y="-6775"/>
                          <a:pt x="430270" y="12128"/>
                          <a:pt x="625949" y="0"/>
                        </a:cubicBezTo>
                        <a:cubicBezTo>
                          <a:pt x="821628" y="-12128"/>
                          <a:pt x="953153" y="2170"/>
                          <a:pt x="1157670" y="0"/>
                        </a:cubicBezTo>
                        <a:cubicBezTo>
                          <a:pt x="1362187" y="-2170"/>
                          <a:pt x="1508708" y="24986"/>
                          <a:pt x="1736504" y="0"/>
                        </a:cubicBezTo>
                        <a:cubicBezTo>
                          <a:pt x="1964300" y="-24986"/>
                          <a:pt x="2114331" y="-14747"/>
                          <a:pt x="2456683" y="0"/>
                        </a:cubicBezTo>
                        <a:cubicBezTo>
                          <a:pt x="2799035" y="14747"/>
                          <a:pt x="2904885" y="27883"/>
                          <a:pt x="3082632" y="0"/>
                        </a:cubicBezTo>
                        <a:cubicBezTo>
                          <a:pt x="3260379" y="-27883"/>
                          <a:pt x="3449277" y="21284"/>
                          <a:pt x="3661467" y="0"/>
                        </a:cubicBezTo>
                        <a:cubicBezTo>
                          <a:pt x="3873658" y="-21284"/>
                          <a:pt x="4403906" y="12447"/>
                          <a:pt x="4711446" y="0"/>
                        </a:cubicBezTo>
                        <a:cubicBezTo>
                          <a:pt x="4711844" y="7429"/>
                          <a:pt x="4711426" y="10822"/>
                          <a:pt x="4711446" y="18288"/>
                        </a:cubicBezTo>
                        <a:cubicBezTo>
                          <a:pt x="4441704" y="14143"/>
                          <a:pt x="4312170" y="5146"/>
                          <a:pt x="4038382" y="18288"/>
                        </a:cubicBezTo>
                        <a:cubicBezTo>
                          <a:pt x="3764594" y="31430"/>
                          <a:pt x="3716634" y="24680"/>
                          <a:pt x="3459547" y="18288"/>
                        </a:cubicBezTo>
                        <a:cubicBezTo>
                          <a:pt x="3202460" y="11896"/>
                          <a:pt x="2879854" y="19674"/>
                          <a:pt x="2692255" y="18288"/>
                        </a:cubicBezTo>
                        <a:cubicBezTo>
                          <a:pt x="2504656" y="16902"/>
                          <a:pt x="2223731" y="-2796"/>
                          <a:pt x="2066306" y="18288"/>
                        </a:cubicBezTo>
                        <a:cubicBezTo>
                          <a:pt x="1908881" y="39372"/>
                          <a:pt x="1781464" y="10855"/>
                          <a:pt x="1534585" y="18288"/>
                        </a:cubicBezTo>
                        <a:cubicBezTo>
                          <a:pt x="1287706" y="25721"/>
                          <a:pt x="979966" y="-15294"/>
                          <a:pt x="814407" y="18288"/>
                        </a:cubicBezTo>
                        <a:cubicBezTo>
                          <a:pt x="648848" y="51870"/>
                          <a:pt x="195527" y="13986"/>
                          <a:pt x="0" y="18288"/>
                        </a:cubicBezTo>
                        <a:cubicBezTo>
                          <a:pt x="-591" y="13205"/>
                          <a:pt x="-663" y="6329"/>
                          <a:pt x="0" y="0"/>
                        </a:cubicBezTo>
                        <a:close/>
                      </a:path>
                      <a:path w="4711446" h="18288" stroke="0" extrusionOk="0">
                        <a:moveTo>
                          <a:pt x="0" y="0"/>
                        </a:moveTo>
                        <a:cubicBezTo>
                          <a:pt x="225644" y="-29218"/>
                          <a:pt x="321824" y="-13505"/>
                          <a:pt x="625949" y="0"/>
                        </a:cubicBezTo>
                        <a:cubicBezTo>
                          <a:pt x="930074" y="13505"/>
                          <a:pt x="1040728" y="23682"/>
                          <a:pt x="1157670" y="0"/>
                        </a:cubicBezTo>
                        <a:cubicBezTo>
                          <a:pt x="1274612" y="-23682"/>
                          <a:pt x="1732715" y="-38127"/>
                          <a:pt x="1924962" y="0"/>
                        </a:cubicBezTo>
                        <a:cubicBezTo>
                          <a:pt x="2117209" y="38127"/>
                          <a:pt x="2299261" y="17383"/>
                          <a:pt x="2550911" y="0"/>
                        </a:cubicBezTo>
                        <a:cubicBezTo>
                          <a:pt x="2802561" y="-17383"/>
                          <a:pt x="2873352" y="-24010"/>
                          <a:pt x="3176861" y="0"/>
                        </a:cubicBezTo>
                        <a:cubicBezTo>
                          <a:pt x="3480370" y="24010"/>
                          <a:pt x="3597961" y="-9070"/>
                          <a:pt x="3944153" y="0"/>
                        </a:cubicBezTo>
                        <a:cubicBezTo>
                          <a:pt x="4290345" y="9070"/>
                          <a:pt x="4345995" y="26854"/>
                          <a:pt x="4711446" y="0"/>
                        </a:cubicBezTo>
                        <a:cubicBezTo>
                          <a:pt x="4710560" y="5429"/>
                          <a:pt x="4712267" y="14046"/>
                          <a:pt x="4711446" y="18288"/>
                        </a:cubicBezTo>
                        <a:cubicBezTo>
                          <a:pt x="4574282" y="23897"/>
                          <a:pt x="4363770" y="43566"/>
                          <a:pt x="4132611" y="18288"/>
                        </a:cubicBezTo>
                        <a:cubicBezTo>
                          <a:pt x="3901452" y="-6990"/>
                          <a:pt x="3795359" y="-7327"/>
                          <a:pt x="3459547" y="18288"/>
                        </a:cubicBezTo>
                        <a:cubicBezTo>
                          <a:pt x="3123735" y="43903"/>
                          <a:pt x="3000502" y="-9998"/>
                          <a:pt x="2786484" y="18288"/>
                        </a:cubicBezTo>
                        <a:cubicBezTo>
                          <a:pt x="2572466" y="46574"/>
                          <a:pt x="2424773" y="17766"/>
                          <a:pt x="2160535" y="18288"/>
                        </a:cubicBezTo>
                        <a:cubicBezTo>
                          <a:pt x="1896297" y="18810"/>
                          <a:pt x="1673486" y="-6557"/>
                          <a:pt x="1393242" y="18288"/>
                        </a:cubicBezTo>
                        <a:cubicBezTo>
                          <a:pt x="1112998" y="43133"/>
                          <a:pt x="887393" y="39122"/>
                          <a:pt x="625949" y="18288"/>
                        </a:cubicBezTo>
                        <a:cubicBezTo>
                          <a:pt x="364505" y="-2546"/>
                          <a:pt x="251092" y="19641"/>
                          <a:pt x="0" y="18288"/>
                        </a:cubicBezTo>
                        <a:cubicBezTo>
                          <a:pt x="668" y="13665"/>
                          <a:pt x="578" y="56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95D1BBD-4CCD-2AC8-116D-6E7E72118A4C}"/>
              </a:ext>
            </a:extLst>
          </p:cNvPr>
          <p:cNvSpPr txBox="1"/>
          <p:nvPr/>
        </p:nvSpPr>
        <p:spPr>
          <a:xfrm>
            <a:off x="5940152" y="2275530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3 Aspecten die het verschil kunnen  maken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04AA36F-E654-BE53-C709-27CA5B359344}"/>
              </a:ext>
            </a:extLst>
          </p:cNvPr>
          <p:cNvSpPr txBox="1"/>
          <p:nvPr/>
        </p:nvSpPr>
        <p:spPr>
          <a:xfrm>
            <a:off x="755576" y="2535323"/>
            <a:ext cx="4397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nl-NL" sz="2400" b="1" dirty="0"/>
              <a:t>Houding van de leerkracht</a:t>
            </a:r>
          </a:p>
          <a:p>
            <a:pPr marL="457200" indent="-457200">
              <a:buAutoNum type="arabicPeriod"/>
            </a:pPr>
            <a:r>
              <a:rPr lang="nl-NL" sz="2400" b="1" dirty="0"/>
              <a:t>Kennis van de leerkracht</a:t>
            </a:r>
          </a:p>
          <a:p>
            <a:pPr marL="457200" indent="-457200">
              <a:buAutoNum type="arabicPeriod"/>
            </a:pPr>
            <a:r>
              <a:rPr lang="nl-NL" sz="2400" b="1" dirty="0"/>
              <a:t>Vaardigheden van de leerkracht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20C4E-8426-88E1-F54B-E0268D04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07690"/>
          </a:xfrm>
        </p:spPr>
        <p:txBody>
          <a:bodyPr>
            <a:normAutofit fontScale="90000"/>
          </a:bodyPr>
          <a:lstStyle/>
          <a:p>
            <a:r>
              <a:rPr lang="nl-NL" u="sng" dirty="0"/>
              <a:t>Opdracht</a:t>
            </a:r>
            <a:r>
              <a:rPr lang="nl-NL" dirty="0"/>
              <a:t>: Beschrijf zo veel mogelijk(100) taalhandelingen in tweetal of drietal.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192B66-E4EE-177E-F0FF-C8212EFC0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Iedere uiting is een handeling via taal</a:t>
            </a:r>
          </a:p>
          <a:p>
            <a:r>
              <a:rPr lang="nl-NL" dirty="0"/>
              <a:t>……………</a:t>
            </a:r>
          </a:p>
          <a:p>
            <a:r>
              <a:rPr lang="nl-NL" dirty="0"/>
              <a:t>……………</a:t>
            </a:r>
          </a:p>
          <a:p>
            <a:r>
              <a:rPr lang="nl-NL" dirty="0"/>
              <a:t>……………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53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0EE80-02E1-30E7-4295-7B2713A9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595536"/>
          </a:xfrm>
        </p:spPr>
        <p:txBody>
          <a:bodyPr/>
          <a:lstStyle/>
          <a:p>
            <a:r>
              <a:rPr lang="nl-NL" dirty="0" err="1"/>
              <a:t>Taalhandelen</a:t>
            </a:r>
            <a:endParaRPr lang="nl-NL" dirty="0"/>
          </a:p>
        </p:txBody>
      </p:sp>
      <p:pic>
        <p:nvPicPr>
          <p:cNvPr id="6" name="Tijdelijke aanduiding voor inhoud 5" descr="Praten over je gevoel en gevoelens is een onderdeel van haptotherapie ...">
            <a:extLst>
              <a:ext uri="{FF2B5EF4-FFF2-40B4-BE49-F238E27FC236}">
                <a16:creationId xmlns:a16="http://schemas.microsoft.com/office/drawing/2014/main" id="{7C27B42F-5636-5757-6335-396CAFC6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78934" y="1700808"/>
            <a:ext cx="3672408" cy="3672408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EB29E75-1E8B-F6BC-03D1-29627B2D8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124744"/>
            <a:ext cx="2949178" cy="4744244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Vragen</a:t>
            </a:r>
          </a:p>
          <a:p>
            <a:r>
              <a:rPr lang="nl-NL" dirty="0"/>
              <a:t>Benoemen</a:t>
            </a:r>
          </a:p>
          <a:p>
            <a:r>
              <a:rPr lang="nl-NL" dirty="0"/>
              <a:t>Grapje maken</a:t>
            </a:r>
          </a:p>
          <a:p>
            <a:r>
              <a:rPr lang="nl-NL" dirty="0"/>
              <a:t>Beledigen</a:t>
            </a:r>
          </a:p>
          <a:p>
            <a:r>
              <a:rPr lang="nl-NL" dirty="0"/>
              <a:t>Paaien</a:t>
            </a:r>
          </a:p>
          <a:p>
            <a:r>
              <a:rPr lang="nl-NL" dirty="0"/>
              <a:t>Schelden</a:t>
            </a:r>
          </a:p>
          <a:p>
            <a:r>
              <a:rPr lang="nl-NL" dirty="0"/>
              <a:t>Afdingen</a:t>
            </a:r>
          </a:p>
          <a:p>
            <a:r>
              <a:rPr lang="nl-NL" dirty="0"/>
              <a:t>Ruzie maken</a:t>
            </a:r>
          </a:p>
          <a:p>
            <a:r>
              <a:rPr lang="nl-NL" dirty="0"/>
              <a:t>Uitleggen</a:t>
            </a:r>
          </a:p>
          <a:p>
            <a:r>
              <a:rPr lang="nl-NL" dirty="0"/>
              <a:t>Informatie geven</a:t>
            </a:r>
          </a:p>
          <a:p>
            <a:r>
              <a:rPr lang="nl-NL" dirty="0"/>
              <a:t>Vertellen</a:t>
            </a:r>
          </a:p>
          <a:p>
            <a:r>
              <a:rPr lang="nl-NL" dirty="0"/>
              <a:t>Liefde tonen</a:t>
            </a:r>
          </a:p>
          <a:p>
            <a:r>
              <a:rPr lang="nl-NL" dirty="0"/>
              <a:t>Afgunst tonen</a:t>
            </a:r>
          </a:p>
          <a:p>
            <a:r>
              <a:rPr lang="nl-NL" dirty="0"/>
              <a:t>Bedanken</a:t>
            </a:r>
          </a:p>
          <a:p>
            <a:r>
              <a:rPr lang="nl-NL" dirty="0"/>
              <a:t>Samenvatten </a:t>
            </a:r>
            <a:r>
              <a:rPr lang="nl-NL" dirty="0" err="1"/>
              <a:t>etc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9773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27E23-688D-BC22-10A8-DDB64A81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397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nl-NL" dirty="0"/>
              <a:t>Wees </a:t>
            </a:r>
            <a:r>
              <a:rPr lang="nl-NL" dirty="0" err="1"/>
              <a:t>volgbaar</a:t>
            </a:r>
            <a:r>
              <a:rPr lang="nl-NL" dirty="0"/>
              <a:t>, benoem je taalhandelingen!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225D330-D08B-6EF7-9812-07B6A942A0C9}"/>
              </a:ext>
            </a:extLst>
          </p:cNvPr>
          <p:cNvSpPr txBox="1"/>
          <p:nvPr/>
        </p:nvSpPr>
        <p:spPr>
          <a:xfrm>
            <a:off x="1115616" y="2204865"/>
            <a:ext cx="62646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Benoem als je de klas toespreekt of instructie geeft altijd de </a:t>
            </a:r>
            <a:r>
              <a:rPr lang="nl-NL" b="1" u="sng" dirty="0"/>
              <a:t>taalhandeling</a:t>
            </a:r>
            <a:r>
              <a:rPr lang="nl-NL" dirty="0"/>
              <a:t> en geef de structuur aan!</a:t>
            </a:r>
          </a:p>
          <a:p>
            <a:endParaRPr lang="nl-NL" dirty="0"/>
          </a:p>
          <a:p>
            <a:r>
              <a:rPr lang="nl-NL" i="1" dirty="0"/>
              <a:t>1.</a:t>
            </a:r>
            <a:r>
              <a:rPr lang="nl-NL" dirty="0"/>
              <a:t>Ik ga eerst </a:t>
            </a:r>
            <a:r>
              <a:rPr lang="nl-NL" i="1" u="sng" dirty="0"/>
              <a:t>vertellen</a:t>
            </a:r>
            <a:r>
              <a:rPr lang="nl-NL" dirty="0"/>
              <a:t> wat we gaan doen</a:t>
            </a:r>
          </a:p>
          <a:p>
            <a:r>
              <a:rPr lang="nl-NL" dirty="0"/>
              <a:t>2.Daarna </a:t>
            </a:r>
            <a:r>
              <a:rPr lang="nl-NL" i="1" u="sng" dirty="0"/>
              <a:t>benoem</a:t>
            </a:r>
            <a:r>
              <a:rPr lang="nl-NL" dirty="0"/>
              <a:t> ik wat ik verwacht/doel</a:t>
            </a:r>
          </a:p>
          <a:p>
            <a:r>
              <a:rPr lang="nl-NL" dirty="0"/>
              <a:t>3.En dan </a:t>
            </a:r>
            <a:r>
              <a:rPr lang="nl-NL" i="1" u="sng" dirty="0"/>
              <a:t>leg ik uit </a:t>
            </a:r>
            <a:r>
              <a:rPr lang="nl-NL" dirty="0"/>
              <a:t>ik hoe je moet werken</a:t>
            </a:r>
          </a:p>
          <a:p>
            <a:r>
              <a:rPr lang="nl-NL" dirty="0"/>
              <a:t>4.Daarna </a:t>
            </a:r>
            <a:r>
              <a:rPr lang="nl-NL" i="1" u="sng" dirty="0"/>
              <a:t>controleer</a:t>
            </a:r>
            <a:r>
              <a:rPr lang="nl-NL" dirty="0"/>
              <a:t> ik of iedereen het begrijpt en kan je nog </a:t>
            </a:r>
            <a:r>
              <a:rPr lang="nl-NL" i="1" u="sng" dirty="0"/>
              <a:t>een vraag stellen</a:t>
            </a:r>
          </a:p>
          <a:p>
            <a:endParaRPr lang="nl-NL" i="1" dirty="0"/>
          </a:p>
          <a:p>
            <a:r>
              <a:rPr lang="nl-NL" i="1" dirty="0"/>
              <a:t>1.Dan ga ik nu eerst </a:t>
            </a:r>
            <a:r>
              <a:rPr lang="nl-NL" i="1" u="sng" dirty="0"/>
              <a:t>vertellen</a:t>
            </a:r>
            <a:r>
              <a:rPr lang="nl-NL" i="1" dirty="0"/>
              <a:t> wat we gaan doen..</a:t>
            </a:r>
          </a:p>
          <a:p>
            <a:r>
              <a:rPr lang="nl-NL" i="1" dirty="0"/>
              <a:t>2.Nu ga ik </a:t>
            </a:r>
            <a:r>
              <a:rPr lang="nl-NL" i="1" u="sng" dirty="0"/>
              <a:t>benoemen</a:t>
            </a:r>
            <a:r>
              <a:rPr lang="nl-NL" i="1" dirty="0"/>
              <a:t> </a:t>
            </a:r>
            <a:r>
              <a:rPr lang="nl-NL" dirty="0"/>
              <a:t>wat ik verwacht</a:t>
            </a:r>
            <a:r>
              <a:rPr lang="nl-NL" i="1" dirty="0"/>
              <a:t>..</a:t>
            </a:r>
            <a:r>
              <a:rPr lang="nl-NL" i="1" dirty="0" err="1"/>
              <a:t>etc</a:t>
            </a:r>
            <a:endParaRPr lang="nl-NL" i="1" dirty="0"/>
          </a:p>
          <a:p>
            <a:endParaRPr lang="nl-NL" i="1" dirty="0"/>
          </a:p>
          <a:p>
            <a:r>
              <a:rPr lang="nl-NL" i="1" dirty="0"/>
              <a:t>Het helpt ook goed als je je positie voor de klas verandert:</a:t>
            </a:r>
          </a:p>
          <a:p>
            <a:r>
              <a:rPr lang="nl-NL" i="1" dirty="0"/>
              <a:t>Begin in het midden frontaal, ga dan links: nu ga ik vertellen wat ik verwacht..</a:t>
            </a:r>
            <a:r>
              <a:rPr lang="nl-NL" i="1" dirty="0" err="1"/>
              <a:t>etc</a:t>
            </a:r>
            <a:endParaRPr lang="nl-NL" i="1" dirty="0"/>
          </a:p>
          <a:p>
            <a:endParaRPr lang="nl-NL" i="1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3740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912768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673770"/>
            <a:ext cx="2415246" cy="2467198"/>
          </a:xfrm>
        </p:spPr>
        <p:txBody>
          <a:bodyPr anchor="t">
            <a:normAutofit fontScale="90000"/>
          </a:bodyPr>
          <a:lstStyle/>
          <a:p>
            <a:r>
              <a:rPr lang="nl-NL" sz="4700" dirty="0">
                <a:solidFill>
                  <a:srgbClr val="FFFFFF"/>
                </a:solidFill>
              </a:rPr>
              <a:t>Geef feed back op vorm</a:t>
            </a:r>
          </a:p>
        </p:txBody>
      </p:sp>
      <p:graphicFrame>
        <p:nvGraphicFramePr>
          <p:cNvPr id="5" name="Tijdelijke aanduiding voor inhoud 1">
            <a:extLst>
              <a:ext uri="{FF2B5EF4-FFF2-40B4-BE49-F238E27FC236}">
                <a16:creationId xmlns:a16="http://schemas.microsoft.com/office/drawing/2014/main" id="{FD668C2D-D0F5-4FEB-827F-D7387B0632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468843"/>
              </p:ext>
            </p:extLst>
          </p:nvPr>
        </p:nvGraphicFramePr>
        <p:xfrm>
          <a:off x="4157004" y="541606"/>
          <a:ext cx="4358346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912768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673770"/>
            <a:ext cx="2415246" cy="2027227"/>
          </a:xfrm>
        </p:spPr>
        <p:txBody>
          <a:bodyPr anchor="t">
            <a:normAutofit/>
          </a:bodyPr>
          <a:lstStyle/>
          <a:p>
            <a:r>
              <a:rPr lang="nl-NL" sz="4300" dirty="0">
                <a:solidFill>
                  <a:srgbClr val="FFFFFF"/>
                </a:solidFill>
              </a:rPr>
              <a:t>Geef feed back op betekenis</a:t>
            </a:r>
          </a:p>
        </p:txBody>
      </p:sp>
      <p:graphicFrame>
        <p:nvGraphicFramePr>
          <p:cNvPr id="5" name="Tijdelijke aanduiding voor inhoud 1">
            <a:extLst>
              <a:ext uri="{FF2B5EF4-FFF2-40B4-BE49-F238E27FC236}">
                <a16:creationId xmlns:a16="http://schemas.microsoft.com/office/drawing/2014/main" id="{22AAD3EC-AB94-4E2D-9ADC-3A601F2E6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815111"/>
              </p:ext>
            </p:extLst>
          </p:nvPr>
        </p:nvGraphicFramePr>
        <p:xfrm>
          <a:off x="4157004" y="541606"/>
          <a:ext cx="4358346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nl-NL" sz="3100" dirty="0"/>
              <a:t>Zet cognitieve processen in gang</a:t>
            </a:r>
            <a:endParaRPr lang="nl-NL" sz="31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4DEB73-3A66-4AC9-8A6D-5336A3FCB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1" r="50038" b="2"/>
          <a:stretch/>
        </p:blipFill>
        <p:spPr>
          <a:xfrm>
            <a:off x="5833044" y="1976277"/>
            <a:ext cx="3310955" cy="4881723"/>
          </a:xfrm>
          <a:custGeom>
            <a:avLst/>
            <a:gdLst/>
            <a:ahLst/>
            <a:cxnLst/>
            <a:rect l="l" t="t" r="r" b="b"/>
            <a:pathLst>
              <a:path w="4414606" h="4881723">
                <a:moveTo>
                  <a:pt x="3151661" y="0"/>
                </a:moveTo>
                <a:lnTo>
                  <a:pt x="4414606" y="1262946"/>
                </a:lnTo>
                <a:lnTo>
                  <a:pt x="4414606" y="4881723"/>
                </a:lnTo>
                <a:lnTo>
                  <a:pt x="1730061" y="4881723"/>
                </a:lnTo>
                <a:lnTo>
                  <a:pt x="0" y="3151662"/>
                </a:ln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1">
            <a:extLst>
              <a:ext uri="{FF2B5EF4-FFF2-40B4-BE49-F238E27FC236}">
                <a16:creationId xmlns:a16="http://schemas.microsoft.com/office/drawing/2014/main" id="{2532FA5E-0712-4169-9770-D555C9725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7344598"/>
              </p:ext>
            </p:extLst>
          </p:nvPr>
        </p:nvGraphicFramePr>
        <p:xfrm>
          <a:off x="482601" y="1124744"/>
          <a:ext cx="6825703" cy="5052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Rare vragen: houd rekening met de (taal)mogelijkheid van het kind</a:t>
            </a:r>
          </a:p>
        </p:txBody>
      </p:sp>
      <p:sp>
        <p:nvSpPr>
          <p:cNvPr id="21507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dirty="0"/>
              <a:t>Groep 1/2</a:t>
            </a:r>
          </a:p>
        </p:txBody>
      </p:sp>
      <p:sp>
        <p:nvSpPr>
          <p:cNvPr id="21509" name="Tijdelijke aanduiding voor inhoud 4"/>
          <p:cNvSpPr>
            <a:spLocks noGrp="1"/>
          </p:cNvSpPr>
          <p:nvPr>
            <p:ph sz="half" idx="2"/>
          </p:nvPr>
        </p:nvSpPr>
        <p:spPr>
          <a:ln>
            <a:prstDash val="solid"/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nl-NL"/>
              <a:t>Zie je meer rietjes of meer glazen?</a:t>
            </a:r>
          </a:p>
          <a:p>
            <a:pPr eaLnBrk="1" hangingPunct="1"/>
            <a:r>
              <a:rPr lang="nl-NL"/>
              <a:t>Hoe kun je dat zien?</a:t>
            </a:r>
          </a:p>
          <a:p>
            <a:pPr eaLnBrk="1" hangingPunct="1"/>
            <a:r>
              <a:rPr lang="nl-NL"/>
              <a:t>Hoe kun je er evenveel van maken?</a:t>
            </a:r>
          </a:p>
          <a:p>
            <a:pPr eaLnBrk="1" hangingPunct="1"/>
            <a:r>
              <a:rPr lang="nl-NL"/>
              <a:t>Welke slinger is het langst?</a:t>
            </a:r>
          </a:p>
          <a:p>
            <a:pPr eaLnBrk="1" hangingPunct="1"/>
            <a:r>
              <a:rPr lang="nl-NL"/>
              <a:t>Hoe kan ik dat zien?</a:t>
            </a:r>
          </a:p>
        </p:txBody>
      </p:sp>
      <p:sp>
        <p:nvSpPr>
          <p:cNvPr id="21508" name="Tijdelijke aanduiding voor teks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nl-NL" dirty="0"/>
              <a:t>Groep 4 (nieuwkomer)</a:t>
            </a:r>
          </a:p>
        </p:txBody>
      </p:sp>
      <p:sp>
        <p:nvSpPr>
          <p:cNvPr id="21510" name="Tijdelijke aanduiding voor inhoud 5"/>
          <p:cNvSpPr>
            <a:spLocks noGrp="1"/>
          </p:cNvSpPr>
          <p:nvPr>
            <p:ph sz="quarter" idx="4"/>
          </p:nvPr>
        </p:nvSpPr>
        <p:spPr>
          <a:ln>
            <a:prstDash val="solid"/>
          </a:ln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nl-NL" dirty="0"/>
              <a:t>Potlood en </a:t>
            </a:r>
            <a:r>
              <a:rPr lang="nl-NL" dirty="0" err="1"/>
              <a:t>lineaal</a:t>
            </a:r>
            <a:r>
              <a:rPr lang="nl-NL" dirty="0"/>
              <a:t>:</a:t>
            </a:r>
          </a:p>
          <a:p>
            <a:pPr eaLnBrk="1" hangingPunct="1">
              <a:spcBef>
                <a:spcPct val="0"/>
              </a:spcBef>
            </a:pPr>
            <a:endParaRPr lang="nl-NL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nl-NL" dirty="0"/>
              <a:t>Welke vraag is beter te beantwoorden:</a:t>
            </a:r>
          </a:p>
          <a:p>
            <a:pPr eaLnBrk="1" hangingPunct="1">
              <a:spcBef>
                <a:spcPct val="0"/>
              </a:spcBef>
            </a:pPr>
            <a:endParaRPr lang="nl-NL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nl-NL" i="1" dirty="0"/>
              <a:t>Hoe weet ik dat dit bij elkaar hoort?</a:t>
            </a:r>
          </a:p>
          <a:p>
            <a:pPr eaLnBrk="1" hangingPunct="1">
              <a:spcBef>
                <a:spcPct val="0"/>
              </a:spcBef>
            </a:pPr>
            <a:endParaRPr lang="nl-NL" i="1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nl-NL" i="1" dirty="0"/>
              <a:t>Waarom hoort dit bij elkaar?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7F7FB-A800-C146-8B01-B83D9203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Om taal te structureren en </a:t>
            </a:r>
            <a:r>
              <a:rPr lang="nl-NL" dirty="0" err="1"/>
              <a:t>volgbaar</a:t>
            </a:r>
            <a:r>
              <a:rPr lang="nl-NL" dirty="0"/>
              <a:t> te zijn:</a:t>
            </a:r>
          </a:p>
        </p:txBody>
      </p:sp>
      <p:graphicFrame>
        <p:nvGraphicFramePr>
          <p:cNvPr id="3" name="Tabel 3">
            <a:extLst>
              <a:ext uri="{FF2B5EF4-FFF2-40B4-BE49-F238E27FC236}">
                <a16:creationId xmlns:a16="http://schemas.microsoft.com/office/drawing/2014/main" id="{06CD2B2B-076B-F644-945A-852C01210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79822"/>
              </p:ext>
            </p:extLst>
          </p:nvPr>
        </p:nvGraphicFramePr>
        <p:xfrm>
          <a:off x="1043608" y="1844824"/>
          <a:ext cx="6576392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583">
                  <a:extLst>
                    <a:ext uri="{9D8B030D-6E8A-4147-A177-3AD203B41FA5}">
                      <a16:colId xmlns:a16="http://schemas.microsoft.com/office/drawing/2014/main" val="2231056953"/>
                    </a:ext>
                  </a:extLst>
                </a:gridCol>
                <a:gridCol w="4952809">
                  <a:extLst>
                    <a:ext uri="{9D8B030D-6E8A-4147-A177-3AD203B41FA5}">
                      <a16:colId xmlns:a16="http://schemas.microsoft.com/office/drawing/2014/main" val="3472269725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endParaRPr lang="nl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Antwoord reproducerend uit het hier en nu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83433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nl-NL" b="1" dirty="0"/>
                        <a:t>Wat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3574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nl-NL" b="1" dirty="0"/>
                        <a:t>Wie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68854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nl-NL" b="1" dirty="0"/>
                        <a:t>Waar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34880"/>
                  </a:ext>
                </a:extLst>
              </a:tr>
            </a:tbl>
          </a:graphicData>
        </a:graphic>
      </p:graphicFrame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52E28E0F-01CC-EF41-95E8-319ABB922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829997"/>
              </p:ext>
            </p:extLst>
          </p:nvPr>
        </p:nvGraphicFramePr>
        <p:xfrm>
          <a:off x="1043608" y="4004655"/>
          <a:ext cx="6576392" cy="2152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31939292"/>
                    </a:ext>
                  </a:extLst>
                </a:gridCol>
                <a:gridCol w="4848200">
                  <a:extLst>
                    <a:ext uri="{9D8B030D-6E8A-4147-A177-3AD203B41FA5}">
                      <a16:colId xmlns:a16="http://schemas.microsoft.com/office/drawing/2014/main" val="3073659312"/>
                    </a:ext>
                  </a:extLst>
                </a:gridCol>
              </a:tblGrid>
              <a:tr h="504192">
                <a:tc>
                  <a:txBody>
                    <a:bodyPr/>
                    <a:lstStyle/>
                    <a:p>
                      <a:endParaRPr lang="nl-NL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Antwoord reproducerend uit denkvermogen en geheugen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483115"/>
                  </a:ext>
                </a:extLst>
              </a:tr>
              <a:tr h="504192">
                <a:tc>
                  <a:txBody>
                    <a:bodyPr/>
                    <a:lstStyle/>
                    <a:p>
                      <a:r>
                        <a:rPr lang="nl-NL" b="1" dirty="0">
                          <a:solidFill>
                            <a:schemeClr val="tx1"/>
                          </a:solidFill>
                        </a:rPr>
                        <a:t>Waarom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               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3500"/>
                  </a:ext>
                </a:extLst>
              </a:tr>
              <a:tr h="504192">
                <a:tc>
                  <a:txBody>
                    <a:bodyPr/>
                    <a:lstStyle/>
                    <a:p>
                      <a:r>
                        <a:rPr lang="nl-NL" b="1" dirty="0">
                          <a:solidFill>
                            <a:schemeClr val="tx1"/>
                          </a:solidFill>
                        </a:rPr>
                        <a:t>Wanneer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               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6596"/>
                  </a:ext>
                </a:extLst>
              </a:tr>
              <a:tr h="504192">
                <a:tc>
                  <a:txBody>
                    <a:bodyPr/>
                    <a:lstStyle/>
                    <a:p>
                      <a:r>
                        <a:rPr lang="nl-NL" b="1" dirty="0">
                          <a:solidFill>
                            <a:schemeClr val="tx1"/>
                          </a:solidFill>
                        </a:rPr>
                        <a:t>Hoe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197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917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CE5C3-34CA-164D-A431-813FBBBE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 dirty="0" err="1"/>
              <a:t>voorbeeldles</a:t>
            </a:r>
            <a:br>
              <a:rPr lang="nl-NL" dirty="0"/>
            </a:br>
            <a:r>
              <a:rPr lang="nl-NL" dirty="0" err="1"/>
              <a:t>Taaldenkgesprekken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89D779-D02A-3744-BAC4-1550159D8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www.lowan.nl</a:t>
            </a:r>
            <a:endParaRPr lang="nl-NL" dirty="0"/>
          </a:p>
          <a:p>
            <a:endParaRPr lang="nl-NL" dirty="0"/>
          </a:p>
          <a:p>
            <a:r>
              <a:rPr lang="nl-NL" dirty="0"/>
              <a:t>Kijk nog een keer naar de video en vul het schema in.</a:t>
            </a:r>
          </a:p>
          <a:p>
            <a:endParaRPr lang="nl-NL" dirty="0"/>
          </a:p>
          <a:p>
            <a:r>
              <a:rPr lang="nl-NL" dirty="0"/>
              <a:t>Kijk naar het filmpje woordenschat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5685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199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DC76B0-DD24-9447-A424-F770C297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2856201" cy="5504688"/>
          </a:xfrm>
        </p:spPr>
        <p:txBody>
          <a:bodyPr>
            <a:normAutofit/>
          </a:bodyPr>
          <a:lstStyle/>
          <a:p>
            <a:r>
              <a:rPr lang="nl-NL" sz="5200" dirty="0">
                <a:solidFill>
                  <a:schemeClr val="bg1"/>
                </a:solidFill>
              </a:rPr>
              <a:t>Opdracht om mee te nemen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034150F-9F34-422D-AB05-E09EBBCB1D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901992"/>
              </p:ext>
            </p:extLst>
          </p:nvPr>
        </p:nvGraphicFramePr>
        <p:xfrm>
          <a:off x="4101291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280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D24BFD5-D814-402B-B6C4-EEF6AE14B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1122362"/>
            <a:ext cx="4711446" cy="4135437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r>
              <a:rPr lang="nl-NL" sz="3100" dirty="0"/>
              <a:t>Onder welke voorwaarden kan ik structureel en incidenteel aan de taalvaardigheid van mijn (NT2)leerlingen werken</a:t>
            </a:r>
            <a:br>
              <a:rPr lang="nl-NL" sz="3100" dirty="0"/>
            </a:br>
            <a:br>
              <a:rPr lang="nl-NL" sz="3100" dirty="0"/>
            </a:br>
            <a:br>
              <a:rPr lang="nl-NL" sz="3100" dirty="0"/>
            </a:br>
            <a:endParaRPr lang="nl-NL" sz="3100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6FED7E8-9A97-475F-9FA4-113410D44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9604" y="1031284"/>
            <a:ext cx="2735746" cy="4436126"/>
          </a:xfrm>
          <a:custGeom>
            <a:avLst/>
            <a:gdLst>
              <a:gd name="connsiteX0" fmla="*/ 0 w 2735746"/>
              <a:gd name="connsiteY0" fmla="*/ 0 h 4436126"/>
              <a:gd name="connsiteX1" fmla="*/ 601864 w 2735746"/>
              <a:gd name="connsiteY1" fmla="*/ 0 h 4436126"/>
              <a:gd name="connsiteX2" fmla="*/ 1203728 w 2735746"/>
              <a:gd name="connsiteY2" fmla="*/ 0 h 4436126"/>
              <a:gd name="connsiteX3" fmla="*/ 1860307 w 2735746"/>
              <a:gd name="connsiteY3" fmla="*/ 0 h 4436126"/>
              <a:gd name="connsiteX4" fmla="*/ 2735746 w 2735746"/>
              <a:gd name="connsiteY4" fmla="*/ 0 h 4436126"/>
              <a:gd name="connsiteX5" fmla="*/ 2735746 w 2735746"/>
              <a:gd name="connsiteY5" fmla="*/ 722455 h 4436126"/>
              <a:gd name="connsiteX6" fmla="*/ 2735746 w 2735746"/>
              <a:gd name="connsiteY6" fmla="*/ 1400548 h 4436126"/>
              <a:gd name="connsiteX7" fmla="*/ 2735746 w 2735746"/>
              <a:gd name="connsiteY7" fmla="*/ 2123003 h 4436126"/>
              <a:gd name="connsiteX8" fmla="*/ 2735746 w 2735746"/>
              <a:gd name="connsiteY8" fmla="*/ 2623652 h 4436126"/>
              <a:gd name="connsiteX9" fmla="*/ 2735746 w 2735746"/>
              <a:gd name="connsiteY9" fmla="*/ 3346106 h 4436126"/>
              <a:gd name="connsiteX10" fmla="*/ 2735746 w 2735746"/>
              <a:gd name="connsiteY10" fmla="*/ 4436126 h 4436126"/>
              <a:gd name="connsiteX11" fmla="*/ 2106524 w 2735746"/>
              <a:gd name="connsiteY11" fmla="*/ 4436126 h 4436126"/>
              <a:gd name="connsiteX12" fmla="*/ 1449945 w 2735746"/>
              <a:gd name="connsiteY12" fmla="*/ 4436126 h 4436126"/>
              <a:gd name="connsiteX13" fmla="*/ 793366 w 2735746"/>
              <a:gd name="connsiteY13" fmla="*/ 4436126 h 4436126"/>
              <a:gd name="connsiteX14" fmla="*/ 0 w 2735746"/>
              <a:gd name="connsiteY14" fmla="*/ 4436126 h 4436126"/>
              <a:gd name="connsiteX15" fmla="*/ 0 w 2735746"/>
              <a:gd name="connsiteY15" fmla="*/ 3713671 h 4436126"/>
              <a:gd name="connsiteX16" fmla="*/ 0 w 2735746"/>
              <a:gd name="connsiteY16" fmla="*/ 3124300 h 4436126"/>
              <a:gd name="connsiteX17" fmla="*/ 0 w 2735746"/>
              <a:gd name="connsiteY17" fmla="*/ 2446207 h 4436126"/>
              <a:gd name="connsiteX18" fmla="*/ 0 w 2735746"/>
              <a:gd name="connsiteY18" fmla="*/ 1856836 h 4436126"/>
              <a:gd name="connsiteX19" fmla="*/ 0 w 2735746"/>
              <a:gd name="connsiteY19" fmla="*/ 1178742 h 4436126"/>
              <a:gd name="connsiteX20" fmla="*/ 0 w 2735746"/>
              <a:gd name="connsiteY20" fmla="*/ 678094 h 4436126"/>
              <a:gd name="connsiteX21" fmla="*/ 0 w 2735746"/>
              <a:gd name="connsiteY21" fmla="*/ 0 h 4436126"/>
              <a:gd name="connsiteX0" fmla="*/ 0 w 2735746"/>
              <a:gd name="connsiteY0" fmla="*/ 0 h 4436126"/>
              <a:gd name="connsiteX1" fmla="*/ 629222 w 2735746"/>
              <a:gd name="connsiteY1" fmla="*/ 0 h 4436126"/>
              <a:gd name="connsiteX2" fmla="*/ 1258443 w 2735746"/>
              <a:gd name="connsiteY2" fmla="*/ 0 h 4436126"/>
              <a:gd name="connsiteX3" fmla="*/ 1942380 w 2735746"/>
              <a:gd name="connsiteY3" fmla="*/ 0 h 4436126"/>
              <a:gd name="connsiteX4" fmla="*/ 2735746 w 2735746"/>
              <a:gd name="connsiteY4" fmla="*/ 0 h 4436126"/>
              <a:gd name="connsiteX5" fmla="*/ 2735746 w 2735746"/>
              <a:gd name="connsiteY5" fmla="*/ 589371 h 4436126"/>
              <a:gd name="connsiteX6" fmla="*/ 2735746 w 2735746"/>
              <a:gd name="connsiteY6" fmla="*/ 1090020 h 4436126"/>
              <a:gd name="connsiteX7" fmla="*/ 2735746 w 2735746"/>
              <a:gd name="connsiteY7" fmla="*/ 1812474 h 4436126"/>
              <a:gd name="connsiteX8" fmla="*/ 2735746 w 2735746"/>
              <a:gd name="connsiteY8" fmla="*/ 2401845 h 4436126"/>
              <a:gd name="connsiteX9" fmla="*/ 2735746 w 2735746"/>
              <a:gd name="connsiteY9" fmla="*/ 3124300 h 4436126"/>
              <a:gd name="connsiteX10" fmla="*/ 2735746 w 2735746"/>
              <a:gd name="connsiteY10" fmla="*/ 3758032 h 4436126"/>
              <a:gd name="connsiteX11" fmla="*/ 2735746 w 2735746"/>
              <a:gd name="connsiteY11" fmla="*/ 4436126 h 4436126"/>
              <a:gd name="connsiteX12" fmla="*/ 2051810 w 2735746"/>
              <a:gd name="connsiteY12" fmla="*/ 4436126 h 4436126"/>
              <a:gd name="connsiteX13" fmla="*/ 1422588 w 2735746"/>
              <a:gd name="connsiteY13" fmla="*/ 4436126 h 4436126"/>
              <a:gd name="connsiteX14" fmla="*/ 820724 w 2735746"/>
              <a:gd name="connsiteY14" fmla="*/ 4436126 h 4436126"/>
              <a:gd name="connsiteX15" fmla="*/ 0 w 2735746"/>
              <a:gd name="connsiteY15" fmla="*/ 4436126 h 4436126"/>
              <a:gd name="connsiteX16" fmla="*/ 0 w 2735746"/>
              <a:gd name="connsiteY16" fmla="*/ 3802394 h 4436126"/>
              <a:gd name="connsiteX17" fmla="*/ 0 w 2735746"/>
              <a:gd name="connsiteY17" fmla="*/ 3213023 h 4436126"/>
              <a:gd name="connsiteX18" fmla="*/ 0 w 2735746"/>
              <a:gd name="connsiteY18" fmla="*/ 2712374 h 4436126"/>
              <a:gd name="connsiteX19" fmla="*/ 0 w 2735746"/>
              <a:gd name="connsiteY19" fmla="*/ 1989919 h 4436126"/>
              <a:gd name="connsiteX20" fmla="*/ 0 w 2735746"/>
              <a:gd name="connsiteY20" fmla="*/ 1400548 h 4436126"/>
              <a:gd name="connsiteX21" fmla="*/ 0 w 2735746"/>
              <a:gd name="connsiteY21" fmla="*/ 811177 h 4436126"/>
              <a:gd name="connsiteX22" fmla="*/ 0 w 2735746"/>
              <a:gd name="connsiteY22" fmla="*/ 0 h 443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35746" h="4436126" fill="none" extrusionOk="0">
                <a:moveTo>
                  <a:pt x="0" y="0"/>
                </a:moveTo>
                <a:cubicBezTo>
                  <a:pt x="161918" y="15098"/>
                  <a:pt x="458221" y="22520"/>
                  <a:pt x="601864" y="0"/>
                </a:cubicBezTo>
                <a:cubicBezTo>
                  <a:pt x="742303" y="-225"/>
                  <a:pt x="972782" y="-24016"/>
                  <a:pt x="1203728" y="0"/>
                </a:cubicBezTo>
                <a:cubicBezTo>
                  <a:pt x="1464574" y="35749"/>
                  <a:pt x="1690223" y="-18853"/>
                  <a:pt x="1860307" y="0"/>
                </a:cubicBezTo>
                <a:cubicBezTo>
                  <a:pt x="2091015" y="-5289"/>
                  <a:pt x="2433849" y="13227"/>
                  <a:pt x="2735746" y="0"/>
                </a:cubicBezTo>
                <a:cubicBezTo>
                  <a:pt x="2691943" y="331642"/>
                  <a:pt x="2734195" y="466229"/>
                  <a:pt x="2735746" y="722455"/>
                </a:cubicBezTo>
                <a:cubicBezTo>
                  <a:pt x="2777998" y="939939"/>
                  <a:pt x="2730794" y="1170283"/>
                  <a:pt x="2735746" y="1400548"/>
                </a:cubicBezTo>
                <a:cubicBezTo>
                  <a:pt x="2758008" y="1594566"/>
                  <a:pt x="2685031" y="1765863"/>
                  <a:pt x="2735746" y="2123003"/>
                </a:cubicBezTo>
                <a:cubicBezTo>
                  <a:pt x="2749790" y="2475526"/>
                  <a:pt x="2749242" y="2520814"/>
                  <a:pt x="2735746" y="2623652"/>
                </a:cubicBezTo>
                <a:cubicBezTo>
                  <a:pt x="2763944" y="2740876"/>
                  <a:pt x="2744929" y="3155128"/>
                  <a:pt x="2735746" y="3346106"/>
                </a:cubicBezTo>
                <a:cubicBezTo>
                  <a:pt x="2707044" y="3549103"/>
                  <a:pt x="2778171" y="4020259"/>
                  <a:pt x="2735746" y="4436126"/>
                </a:cubicBezTo>
                <a:cubicBezTo>
                  <a:pt x="2446908" y="4449879"/>
                  <a:pt x="2352905" y="4421330"/>
                  <a:pt x="2106524" y="4436126"/>
                </a:cubicBezTo>
                <a:cubicBezTo>
                  <a:pt x="1843695" y="4446007"/>
                  <a:pt x="1603428" y="4384233"/>
                  <a:pt x="1449945" y="4436126"/>
                </a:cubicBezTo>
                <a:cubicBezTo>
                  <a:pt x="1323819" y="4422788"/>
                  <a:pt x="918136" y="4397155"/>
                  <a:pt x="793366" y="4436126"/>
                </a:cubicBezTo>
                <a:cubicBezTo>
                  <a:pt x="622161" y="4475720"/>
                  <a:pt x="341322" y="4455575"/>
                  <a:pt x="0" y="4436126"/>
                </a:cubicBezTo>
                <a:cubicBezTo>
                  <a:pt x="20852" y="4253259"/>
                  <a:pt x="-29469" y="4050536"/>
                  <a:pt x="0" y="3713671"/>
                </a:cubicBezTo>
                <a:cubicBezTo>
                  <a:pt x="-29656" y="3428522"/>
                  <a:pt x="-21538" y="3248557"/>
                  <a:pt x="0" y="3124300"/>
                </a:cubicBezTo>
                <a:cubicBezTo>
                  <a:pt x="41108" y="2979440"/>
                  <a:pt x="61080" y="2759215"/>
                  <a:pt x="0" y="2446207"/>
                </a:cubicBezTo>
                <a:cubicBezTo>
                  <a:pt x="-33753" y="2132176"/>
                  <a:pt x="3487" y="2021867"/>
                  <a:pt x="0" y="1856836"/>
                </a:cubicBezTo>
                <a:cubicBezTo>
                  <a:pt x="-18706" y="1701271"/>
                  <a:pt x="-13970" y="1503774"/>
                  <a:pt x="0" y="1178742"/>
                </a:cubicBezTo>
                <a:cubicBezTo>
                  <a:pt x="18899" y="849552"/>
                  <a:pt x="-756" y="918381"/>
                  <a:pt x="0" y="678094"/>
                </a:cubicBezTo>
                <a:cubicBezTo>
                  <a:pt x="-10163" y="426561"/>
                  <a:pt x="-43097" y="197181"/>
                  <a:pt x="0" y="0"/>
                </a:cubicBezTo>
                <a:close/>
              </a:path>
              <a:path w="2735746" h="4436126" stroke="0" extrusionOk="0">
                <a:moveTo>
                  <a:pt x="0" y="0"/>
                </a:moveTo>
                <a:cubicBezTo>
                  <a:pt x="200822" y="19308"/>
                  <a:pt x="342023" y="-13398"/>
                  <a:pt x="629222" y="0"/>
                </a:cubicBezTo>
                <a:cubicBezTo>
                  <a:pt x="876387" y="30075"/>
                  <a:pt x="973780" y="-24948"/>
                  <a:pt x="1258443" y="0"/>
                </a:cubicBezTo>
                <a:cubicBezTo>
                  <a:pt x="1515998" y="26113"/>
                  <a:pt x="1776207" y="-7577"/>
                  <a:pt x="1942380" y="0"/>
                </a:cubicBezTo>
                <a:cubicBezTo>
                  <a:pt x="2131063" y="78079"/>
                  <a:pt x="2482968" y="27942"/>
                  <a:pt x="2735746" y="0"/>
                </a:cubicBezTo>
                <a:cubicBezTo>
                  <a:pt x="2737400" y="245719"/>
                  <a:pt x="2719438" y="313423"/>
                  <a:pt x="2735746" y="589371"/>
                </a:cubicBezTo>
                <a:cubicBezTo>
                  <a:pt x="2750024" y="830199"/>
                  <a:pt x="2706946" y="962273"/>
                  <a:pt x="2735746" y="1090020"/>
                </a:cubicBezTo>
                <a:cubicBezTo>
                  <a:pt x="2754038" y="1252221"/>
                  <a:pt x="2699363" y="1611787"/>
                  <a:pt x="2735746" y="1812474"/>
                </a:cubicBezTo>
                <a:cubicBezTo>
                  <a:pt x="2731402" y="2032514"/>
                  <a:pt x="2711860" y="2227095"/>
                  <a:pt x="2735746" y="2401845"/>
                </a:cubicBezTo>
                <a:cubicBezTo>
                  <a:pt x="2761379" y="2583646"/>
                  <a:pt x="2748855" y="2891131"/>
                  <a:pt x="2735746" y="3124300"/>
                </a:cubicBezTo>
                <a:cubicBezTo>
                  <a:pt x="2700401" y="3308867"/>
                  <a:pt x="2702601" y="3605213"/>
                  <a:pt x="2735746" y="3758032"/>
                </a:cubicBezTo>
                <a:cubicBezTo>
                  <a:pt x="2747977" y="3902618"/>
                  <a:pt x="2715004" y="4211100"/>
                  <a:pt x="2735746" y="4436126"/>
                </a:cubicBezTo>
                <a:cubicBezTo>
                  <a:pt x="2459467" y="4406822"/>
                  <a:pt x="2192923" y="4437361"/>
                  <a:pt x="2051810" y="4436126"/>
                </a:cubicBezTo>
                <a:cubicBezTo>
                  <a:pt x="1883423" y="4453454"/>
                  <a:pt x="1540376" y="4437451"/>
                  <a:pt x="1422588" y="4436126"/>
                </a:cubicBezTo>
                <a:cubicBezTo>
                  <a:pt x="1287722" y="4399241"/>
                  <a:pt x="1140740" y="4428943"/>
                  <a:pt x="820724" y="4436126"/>
                </a:cubicBezTo>
                <a:cubicBezTo>
                  <a:pt x="499372" y="4430544"/>
                  <a:pt x="359748" y="4439877"/>
                  <a:pt x="0" y="4436126"/>
                </a:cubicBezTo>
                <a:cubicBezTo>
                  <a:pt x="-38593" y="4174498"/>
                  <a:pt x="-35415" y="4101294"/>
                  <a:pt x="0" y="3802394"/>
                </a:cubicBezTo>
                <a:cubicBezTo>
                  <a:pt x="52572" y="3479153"/>
                  <a:pt x="16560" y="3350349"/>
                  <a:pt x="0" y="3213023"/>
                </a:cubicBezTo>
                <a:cubicBezTo>
                  <a:pt x="-13574" y="3110777"/>
                  <a:pt x="-6283" y="2874103"/>
                  <a:pt x="0" y="2712374"/>
                </a:cubicBezTo>
                <a:cubicBezTo>
                  <a:pt x="2971" y="2551976"/>
                  <a:pt x="73" y="2241799"/>
                  <a:pt x="0" y="1989919"/>
                </a:cubicBezTo>
                <a:cubicBezTo>
                  <a:pt x="39133" y="1761426"/>
                  <a:pt x="4377" y="1541508"/>
                  <a:pt x="0" y="1400548"/>
                </a:cubicBezTo>
                <a:cubicBezTo>
                  <a:pt x="-3902" y="1293715"/>
                  <a:pt x="-31356" y="963114"/>
                  <a:pt x="0" y="811177"/>
                </a:cubicBezTo>
                <a:cubicBezTo>
                  <a:pt x="30137" y="610222"/>
                  <a:pt x="9538" y="253744"/>
                  <a:pt x="0" y="0"/>
                </a:cubicBezTo>
                <a:close/>
              </a:path>
              <a:path w="2735746" h="4436126" fill="none" stroke="0" extrusionOk="0">
                <a:moveTo>
                  <a:pt x="0" y="0"/>
                </a:moveTo>
                <a:cubicBezTo>
                  <a:pt x="170436" y="47742"/>
                  <a:pt x="419851" y="18828"/>
                  <a:pt x="601864" y="0"/>
                </a:cubicBezTo>
                <a:cubicBezTo>
                  <a:pt x="780287" y="5919"/>
                  <a:pt x="926956" y="-43418"/>
                  <a:pt x="1203728" y="0"/>
                </a:cubicBezTo>
                <a:cubicBezTo>
                  <a:pt x="1440233" y="36402"/>
                  <a:pt x="1620547" y="9809"/>
                  <a:pt x="1860307" y="0"/>
                </a:cubicBezTo>
                <a:cubicBezTo>
                  <a:pt x="2125404" y="36138"/>
                  <a:pt x="2428703" y="-48788"/>
                  <a:pt x="2735746" y="0"/>
                </a:cubicBezTo>
                <a:cubicBezTo>
                  <a:pt x="2694399" y="326564"/>
                  <a:pt x="2754399" y="494899"/>
                  <a:pt x="2735746" y="722455"/>
                </a:cubicBezTo>
                <a:cubicBezTo>
                  <a:pt x="2716879" y="966455"/>
                  <a:pt x="2737855" y="1240048"/>
                  <a:pt x="2735746" y="1400548"/>
                </a:cubicBezTo>
                <a:cubicBezTo>
                  <a:pt x="2741383" y="1589687"/>
                  <a:pt x="2704473" y="1794755"/>
                  <a:pt x="2735746" y="2123003"/>
                </a:cubicBezTo>
                <a:cubicBezTo>
                  <a:pt x="2757426" y="2475014"/>
                  <a:pt x="2744795" y="2524991"/>
                  <a:pt x="2735746" y="2623652"/>
                </a:cubicBezTo>
                <a:cubicBezTo>
                  <a:pt x="2713988" y="2683055"/>
                  <a:pt x="2741688" y="3139895"/>
                  <a:pt x="2735746" y="3346106"/>
                </a:cubicBezTo>
                <a:cubicBezTo>
                  <a:pt x="2731253" y="3590768"/>
                  <a:pt x="2696921" y="4024619"/>
                  <a:pt x="2735746" y="4436126"/>
                </a:cubicBezTo>
                <a:cubicBezTo>
                  <a:pt x="2468151" y="4457178"/>
                  <a:pt x="2317380" y="4443295"/>
                  <a:pt x="2106524" y="4436126"/>
                </a:cubicBezTo>
                <a:cubicBezTo>
                  <a:pt x="1877770" y="4440189"/>
                  <a:pt x="1593118" y="4408574"/>
                  <a:pt x="1449945" y="4436126"/>
                </a:cubicBezTo>
                <a:cubicBezTo>
                  <a:pt x="1326872" y="4436182"/>
                  <a:pt x="958099" y="4405224"/>
                  <a:pt x="793366" y="4436126"/>
                </a:cubicBezTo>
                <a:cubicBezTo>
                  <a:pt x="638191" y="4519259"/>
                  <a:pt x="331940" y="4442049"/>
                  <a:pt x="0" y="4436126"/>
                </a:cubicBezTo>
                <a:cubicBezTo>
                  <a:pt x="65462" y="4201604"/>
                  <a:pt x="26550" y="4044925"/>
                  <a:pt x="0" y="3713671"/>
                </a:cubicBezTo>
                <a:cubicBezTo>
                  <a:pt x="-276" y="3420375"/>
                  <a:pt x="-38077" y="3282808"/>
                  <a:pt x="0" y="3124300"/>
                </a:cubicBezTo>
                <a:cubicBezTo>
                  <a:pt x="23819" y="2985800"/>
                  <a:pt x="56657" y="2782223"/>
                  <a:pt x="0" y="2446207"/>
                </a:cubicBezTo>
                <a:cubicBezTo>
                  <a:pt x="-39917" y="2109662"/>
                  <a:pt x="32412" y="2032547"/>
                  <a:pt x="0" y="1856836"/>
                </a:cubicBezTo>
                <a:cubicBezTo>
                  <a:pt x="15734" y="1665113"/>
                  <a:pt x="-15000" y="1500636"/>
                  <a:pt x="0" y="1178742"/>
                </a:cubicBezTo>
                <a:cubicBezTo>
                  <a:pt x="24186" y="847658"/>
                  <a:pt x="4982" y="925725"/>
                  <a:pt x="0" y="678094"/>
                </a:cubicBezTo>
                <a:cubicBezTo>
                  <a:pt x="31380" y="436904"/>
                  <a:pt x="55645" y="1947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87283399">
                  <a:custGeom>
                    <a:avLst/>
                    <a:gdLst>
                      <a:gd name="connsiteX0" fmla="*/ 0 w 2735746"/>
                      <a:gd name="connsiteY0" fmla="*/ 0 h 4436126"/>
                      <a:gd name="connsiteX1" fmla="*/ 601864 w 2735746"/>
                      <a:gd name="connsiteY1" fmla="*/ 0 h 4436126"/>
                      <a:gd name="connsiteX2" fmla="*/ 1203728 w 2735746"/>
                      <a:gd name="connsiteY2" fmla="*/ 0 h 4436126"/>
                      <a:gd name="connsiteX3" fmla="*/ 1860307 w 2735746"/>
                      <a:gd name="connsiteY3" fmla="*/ 0 h 4436126"/>
                      <a:gd name="connsiteX4" fmla="*/ 2735746 w 2735746"/>
                      <a:gd name="connsiteY4" fmla="*/ 0 h 4436126"/>
                      <a:gd name="connsiteX5" fmla="*/ 2735746 w 2735746"/>
                      <a:gd name="connsiteY5" fmla="*/ 722455 h 4436126"/>
                      <a:gd name="connsiteX6" fmla="*/ 2735746 w 2735746"/>
                      <a:gd name="connsiteY6" fmla="*/ 1400548 h 4436126"/>
                      <a:gd name="connsiteX7" fmla="*/ 2735746 w 2735746"/>
                      <a:gd name="connsiteY7" fmla="*/ 2123003 h 4436126"/>
                      <a:gd name="connsiteX8" fmla="*/ 2735746 w 2735746"/>
                      <a:gd name="connsiteY8" fmla="*/ 2623652 h 4436126"/>
                      <a:gd name="connsiteX9" fmla="*/ 2735746 w 2735746"/>
                      <a:gd name="connsiteY9" fmla="*/ 3346106 h 4436126"/>
                      <a:gd name="connsiteX10" fmla="*/ 2735746 w 2735746"/>
                      <a:gd name="connsiteY10" fmla="*/ 4436126 h 4436126"/>
                      <a:gd name="connsiteX11" fmla="*/ 2106524 w 2735746"/>
                      <a:gd name="connsiteY11" fmla="*/ 4436126 h 4436126"/>
                      <a:gd name="connsiteX12" fmla="*/ 1449945 w 2735746"/>
                      <a:gd name="connsiteY12" fmla="*/ 4436126 h 4436126"/>
                      <a:gd name="connsiteX13" fmla="*/ 793366 w 2735746"/>
                      <a:gd name="connsiteY13" fmla="*/ 4436126 h 4436126"/>
                      <a:gd name="connsiteX14" fmla="*/ 0 w 2735746"/>
                      <a:gd name="connsiteY14" fmla="*/ 4436126 h 4436126"/>
                      <a:gd name="connsiteX15" fmla="*/ 0 w 2735746"/>
                      <a:gd name="connsiteY15" fmla="*/ 3713671 h 4436126"/>
                      <a:gd name="connsiteX16" fmla="*/ 0 w 2735746"/>
                      <a:gd name="connsiteY16" fmla="*/ 3124300 h 4436126"/>
                      <a:gd name="connsiteX17" fmla="*/ 0 w 2735746"/>
                      <a:gd name="connsiteY17" fmla="*/ 2446207 h 4436126"/>
                      <a:gd name="connsiteX18" fmla="*/ 0 w 2735746"/>
                      <a:gd name="connsiteY18" fmla="*/ 1856836 h 4436126"/>
                      <a:gd name="connsiteX19" fmla="*/ 0 w 2735746"/>
                      <a:gd name="connsiteY19" fmla="*/ 1178742 h 4436126"/>
                      <a:gd name="connsiteX20" fmla="*/ 0 w 2735746"/>
                      <a:gd name="connsiteY20" fmla="*/ 678094 h 4436126"/>
                      <a:gd name="connsiteX21" fmla="*/ 0 w 2735746"/>
                      <a:gd name="connsiteY21" fmla="*/ 0 h 4436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735746" h="4436126" fill="none" extrusionOk="0">
                        <a:moveTo>
                          <a:pt x="0" y="0"/>
                        </a:moveTo>
                        <a:cubicBezTo>
                          <a:pt x="179540" y="26169"/>
                          <a:pt x="438012" y="23230"/>
                          <a:pt x="601864" y="0"/>
                        </a:cubicBezTo>
                        <a:cubicBezTo>
                          <a:pt x="765716" y="-23230"/>
                          <a:pt x="955038" y="-5127"/>
                          <a:pt x="1203728" y="0"/>
                        </a:cubicBezTo>
                        <a:cubicBezTo>
                          <a:pt x="1452418" y="5127"/>
                          <a:pt x="1646417" y="-25974"/>
                          <a:pt x="1860307" y="0"/>
                        </a:cubicBezTo>
                        <a:cubicBezTo>
                          <a:pt x="2074197" y="25974"/>
                          <a:pt x="2430568" y="-26480"/>
                          <a:pt x="2735746" y="0"/>
                        </a:cubicBezTo>
                        <a:cubicBezTo>
                          <a:pt x="2706048" y="340749"/>
                          <a:pt x="2740838" y="495871"/>
                          <a:pt x="2735746" y="722455"/>
                        </a:cubicBezTo>
                        <a:cubicBezTo>
                          <a:pt x="2730654" y="949039"/>
                          <a:pt x="2752433" y="1198388"/>
                          <a:pt x="2735746" y="1400548"/>
                        </a:cubicBezTo>
                        <a:cubicBezTo>
                          <a:pt x="2719059" y="1602708"/>
                          <a:pt x="2715247" y="1770847"/>
                          <a:pt x="2735746" y="2123003"/>
                        </a:cubicBezTo>
                        <a:cubicBezTo>
                          <a:pt x="2756245" y="2475160"/>
                          <a:pt x="2751062" y="2522091"/>
                          <a:pt x="2735746" y="2623652"/>
                        </a:cubicBezTo>
                        <a:cubicBezTo>
                          <a:pt x="2720430" y="2725213"/>
                          <a:pt x="2753604" y="3142493"/>
                          <a:pt x="2735746" y="3346106"/>
                        </a:cubicBezTo>
                        <a:cubicBezTo>
                          <a:pt x="2717888" y="3549719"/>
                          <a:pt x="2748400" y="4025565"/>
                          <a:pt x="2735746" y="4436126"/>
                        </a:cubicBezTo>
                        <a:cubicBezTo>
                          <a:pt x="2455834" y="4434463"/>
                          <a:pt x="2336666" y="4425166"/>
                          <a:pt x="2106524" y="4436126"/>
                        </a:cubicBezTo>
                        <a:cubicBezTo>
                          <a:pt x="1876382" y="4447086"/>
                          <a:pt x="1601121" y="4420147"/>
                          <a:pt x="1449945" y="4436126"/>
                        </a:cubicBezTo>
                        <a:cubicBezTo>
                          <a:pt x="1298769" y="4452105"/>
                          <a:pt x="950963" y="4404014"/>
                          <a:pt x="793366" y="4436126"/>
                        </a:cubicBezTo>
                        <a:cubicBezTo>
                          <a:pt x="635769" y="4468238"/>
                          <a:pt x="300146" y="4462205"/>
                          <a:pt x="0" y="4436126"/>
                        </a:cubicBezTo>
                        <a:cubicBezTo>
                          <a:pt x="25833" y="4232419"/>
                          <a:pt x="3486" y="4019021"/>
                          <a:pt x="0" y="3713671"/>
                        </a:cubicBezTo>
                        <a:cubicBezTo>
                          <a:pt x="-3486" y="3408322"/>
                          <a:pt x="-27541" y="3277286"/>
                          <a:pt x="0" y="3124300"/>
                        </a:cubicBezTo>
                        <a:cubicBezTo>
                          <a:pt x="27541" y="2971314"/>
                          <a:pt x="31162" y="2762025"/>
                          <a:pt x="0" y="2446207"/>
                        </a:cubicBezTo>
                        <a:cubicBezTo>
                          <a:pt x="-31162" y="2130389"/>
                          <a:pt x="9656" y="2027375"/>
                          <a:pt x="0" y="1856836"/>
                        </a:cubicBezTo>
                        <a:cubicBezTo>
                          <a:pt x="-9656" y="1686297"/>
                          <a:pt x="-14688" y="1512539"/>
                          <a:pt x="0" y="1178742"/>
                        </a:cubicBezTo>
                        <a:cubicBezTo>
                          <a:pt x="14688" y="844945"/>
                          <a:pt x="2890" y="917816"/>
                          <a:pt x="0" y="678094"/>
                        </a:cubicBezTo>
                        <a:cubicBezTo>
                          <a:pt x="-2890" y="438372"/>
                          <a:pt x="5448" y="207647"/>
                          <a:pt x="0" y="0"/>
                        </a:cubicBezTo>
                        <a:close/>
                      </a:path>
                      <a:path w="2735746" h="4436126" stroke="0" extrusionOk="0">
                        <a:moveTo>
                          <a:pt x="0" y="0"/>
                        </a:moveTo>
                        <a:cubicBezTo>
                          <a:pt x="209894" y="16338"/>
                          <a:pt x="375877" y="-31334"/>
                          <a:pt x="629222" y="0"/>
                        </a:cubicBezTo>
                        <a:cubicBezTo>
                          <a:pt x="882567" y="31334"/>
                          <a:pt x="997255" y="-29736"/>
                          <a:pt x="1258443" y="0"/>
                        </a:cubicBezTo>
                        <a:cubicBezTo>
                          <a:pt x="1519631" y="29736"/>
                          <a:pt x="1769008" y="-24969"/>
                          <a:pt x="1942380" y="0"/>
                        </a:cubicBezTo>
                        <a:cubicBezTo>
                          <a:pt x="2115752" y="24969"/>
                          <a:pt x="2487652" y="32052"/>
                          <a:pt x="2735746" y="0"/>
                        </a:cubicBezTo>
                        <a:cubicBezTo>
                          <a:pt x="2751518" y="246908"/>
                          <a:pt x="2711283" y="325094"/>
                          <a:pt x="2735746" y="589371"/>
                        </a:cubicBezTo>
                        <a:cubicBezTo>
                          <a:pt x="2760209" y="853648"/>
                          <a:pt x="2718833" y="972107"/>
                          <a:pt x="2735746" y="1090020"/>
                        </a:cubicBezTo>
                        <a:cubicBezTo>
                          <a:pt x="2752659" y="1207933"/>
                          <a:pt x="2729992" y="1582062"/>
                          <a:pt x="2735746" y="1812474"/>
                        </a:cubicBezTo>
                        <a:cubicBezTo>
                          <a:pt x="2741500" y="2042886"/>
                          <a:pt x="2707628" y="2235903"/>
                          <a:pt x="2735746" y="2401845"/>
                        </a:cubicBezTo>
                        <a:cubicBezTo>
                          <a:pt x="2763864" y="2567787"/>
                          <a:pt x="2758150" y="2913761"/>
                          <a:pt x="2735746" y="3124300"/>
                        </a:cubicBezTo>
                        <a:cubicBezTo>
                          <a:pt x="2713342" y="3334839"/>
                          <a:pt x="2720989" y="3582863"/>
                          <a:pt x="2735746" y="3758032"/>
                        </a:cubicBezTo>
                        <a:cubicBezTo>
                          <a:pt x="2750503" y="3933201"/>
                          <a:pt x="2736802" y="4250321"/>
                          <a:pt x="2735746" y="4436126"/>
                        </a:cubicBezTo>
                        <a:cubicBezTo>
                          <a:pt x="2480396" y="4409468"/>
                          <a:pt x="2193035" y="4433672"/>
                          <a:pt x="2051810" y="4436126"/>
                        </a:cubicBezTo>
                        <a:cubicBezTo>
                          <a:pt x="1910585" y="4438580"/>
                          <a:pt x="1557696" y="4442846"/>
                          <a:pt x="1422588" y="4436126"/>
                        </a:cubicBezTo>
                        <a:cubicBezTo>
                          <a:pt x="1287480" y="4429406"/>
                          <a:pt x="1114403" y="4428562"/>
                          <a:pt x="820724" y="4436126"/>
                        </a:cubicBezTo>
                        <a:cubicBezTo>
                          <a:pt x="527045" y="4443690"/>
                          <a:pt x="375914" y="4447757"/>
                          <a:pt x="0" y="4436126"/>
                        </a:cubicBezTo>
                        <a:cubicBezTo>
                          <a:pt x="-31538" y="4174476"/>
                          <a:pt x="-31250" y="4099935"/>
                          <a:pt x="0" y="3802394"/>
                        </a:cubicBezTo>
                        <a:cubicBezTo>
                          <a:pt x="31250" y="3504853"/>
                          <a:pt x="9806" y="3349077"/>
                          <a:pt x="0" y="3213023"/>
                        </a:cubicBezTo>
                        <a:cubicBezTo>
                          <a:pt x="-9806" y="3076969"/>
                          <a:pt x="-22953" y="2900441"/>
                          <a:pt x="0" y="2712374"/>
                        </a:cubicBezTo>
                        <a:cubicBezTo>
                          <a:pt x="22953" y="2524307"/>
                          <a:pt x="-35854" y="2231517"/>
                          <a:pt x="0" y="1989919"/>
                        </a:cubicBezTo>
                        <a:cubicBezTo>
                          <a:pt x="35854" y="1748321"/>
                          <a:pt x="1945" y="1519865"/>
                          <a:pt x="0" y="1400548"/>
                        </a:cubicBezTo>
                        <a:cubicBezTo>
                          <a:pt x="-1945" y="1281231"/>
                          <a:pt x="-11601" y="971726"/>
                          <a:pt x="0" y="811177"/>
                        </a:cubicBezTo>
                        <a:cubicBezTo>
                          <a:pt x="11601" y="650628"/>
                          <a:pt x="34125" y="2107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2A39B854-4B6C-4F7F-A602-6F97770CE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49" y="5439978"/>
            <a:ext cx="4711446" cy="18288"/>
          </a:xfrm>
          <a:custGeom>
            <a:avLst/>
            <a:gdLst>
              <a:gd name="connsiteX0" fmla="*/ 0 w 4711446"/>
              <a:gd name="connsiteY0" fmla="*/ 0 h 18288"/>
              <a:gd name="connsiteX1" fmla="*/ 625949 w 4711446"/>
              <a:gd name="connsiteY1" fmla="*/ 0 h 18288"/>
              <a:gd name="connsiteX2" fmla="*/ 1157670 w 4711446"/>
              <a:gd name="connsiteY2" fmla="*/ 0 h 18288"/>
              <a:gd name="connsiteX3" fmla="*/ 1736504 w 4711446"/>
              <a:gd name="connsiteY3" fmla="*/ 0 h 18288"/>
              <a:gd name="connsiteX4" fmla="*/ 2456683 w 4711446"/>
              <a:gd name="connsiteY4" fmla="*/ 0 h 18288"/>
              <a:gd name="connsiteX5" fmla="*/ 3082632 w 4711446"/>
              <a:gd name="connsiteY5" fmla="*/ 0 h 18288"/>
              <a:gd name="connsiteX6" fmla="*/ 3661467 w 4711446"/>
              <a:gd name="connsiteY6" fmla="*/ 0 h 18288"/>
              <a:gd name="connsiteX7" fmla="*/ 4711446 w 4711446"/>
              <a:gd name="connsiteY7" fmla="*/ 0 h 18288"/>
              <a:gd name="connsiteX8" fmla="*/ 4711446 w 4711446"/>
              <a:gd name="connsiteY8" fmla="*/ 18288 h 18288"/>
              <a:gd name="connsiteX9" fmla="*/ 4038382 w 4711446"/>
              <a:gd name="connsiteY9" fmla="*/ 18288 h 18288"/>
              <a:gd name="connsiteX10" fmla="*/ 3459547 w 4711446"/>
              <a:gd name="connsiteY10" fmla="*/ 18288 h 18288"/>
              <a:gd name="connsiteX11" fmla="*/ 2692255 w 4711446"/>
              <a:gd name="connsiteY11" fmla="*/ 18288 h 18288"/>
              <a:gd name="connsiteX12" fmla="*/ 2066306 w 4711446"/>
              <a:gd name="connsiteY12" fmla="*/ 18288 h 18288"/>
              <a:gd name="connsiteX13" fmla="*/ 1534585 w 4711446"/>
              <a:gd name="connsiteY13" fmla="*/ 18288 h 18288"/>
              <a:gd name="connsiteX14" fmla="*/ 814407 w 4711446"/>
              <a:gd name="connsiteY14" fmla="*/ 18288 h 18288"/>
              <a:gd name="connsiteX15" fmla="*/ 0 w 4711446"/>
              <a:gd name="connsiteY15" fmla="*/ 18288 h 18288"/>
              <a:gd name="connsiteX16" fmla="*/ 0 w 4711446"/>
              <a:gd name="connsiteY16" fmla="*/ 0 h 18288"/>
              <a:gd name="connsiteX0" fmla="*/ 0 w 4711446"/>
              <a:gd name="connsiteY0" fmla="*/ 0 h 18288"/>
              <a:gd name="connsiteX1" fmla="*/ 625949 w 4711446"/>
              <a:gd name="connsiteY1" fmla="*/ 0 h 18288"/>
              <a:gd name="connsiteX2" fmla="*/ 1157670 w 4711446"/>
              <a:gd name="connsiteY2" fmla="*/ 0 h 18288"/>
              <a:gd name="connsiteX3" fmla="*/ 1924962 w 4711446"/>
              <a:gd name="connsiteY3" fmla="*/ 0 h 18288"/>
              <a:gd name="connsiteX4" fmla="*/ 2550911 w 4711446"/>
              <a:gd name="connsiteY4" fmla="*/ 0 h 18288"/>
              <a:gd name="connsiteX5" fmla="*/ 3176861 w 4711446"/>
              <a:gd name="connsiteY5" fmla="*/ 0 h 18288"/>
              <a:gd name="connsiteX6" fmla="*/ 3944153 w 4711446"/>
              <a:gd name="connsiteY6" fmla="*/ 0 h 18288"/>
              <a:gd name="connsiteX7" fmla="*/ 4711446 w 4711446"/>
              <a:gd name="connsiteY7" fmla="*/ 0 h 18288"/>
              <a:gd name="connsiteX8" fmla="*/ 4711446 w 4711446"/>
              <a:gd name="connsiteY8" fmla="*/ 18288 h 18288"/>
              <a:gd name="connsiteX9" fmla="*/ 4132611 w 4711446"/>
              <a:gd name="connsiteY9" fmla="*/ 18288 h 18288"/>
              <a:gd name="connsiteX10" fmla="*/ 3459547 w 4711446"/>
              <a:gd name="connsiteY10" fmla="*/ 18288 h 18288"/>
              <a:gd name="connsiteX11" fmla="*/ 2786484 w 4711446"/>
              <a:gd name="connsiteY11" fmla="*/ 18288 h 18288"/>
              <a:gd name="connsiteX12" fmla="*/ 2160535 w 4711446"/>
              <a:gd name="connsiteY12" fmla="*/ 18288 h 18288"/>
              <a:gd name="connsiteX13" fmla="*/ 1393242 w 4711446"/>
              <a:gd name="connsiteY13" fmla="*/ 18288 h 18288"/>
              <a:gd name="connsiteX14" fmla="*/ 625949 w 4711446"/>
              <a:gd name="connsiteY14" fmla="*/ 18288 h 18288"/>
              <a:gd name="connsiteX15" fmla="*/ 0 w 4711446"/>
              <a:gd name="connsiteY15" fmla="*/ 18288 h 18288"/>
              <a:gd name="connsiteX16" fmla="*/ 0 w 471144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11446" h="18288" fill="none" extrusionOk="0">
                <a:moveTo>
                  <a:pt x="0" y="0"/>
                </a:moveTo>
                <a:cubicBezTo>
                  <a:pt x="274812" y="21377"/>
                  <a:pt x="437974" y="7558"/>
                  <a:pt x="625949" y="0"/>
                </a:cubicBezTo>
                <a:cubicBezTo>
                  <a:pt x="815915" y="-3058"/>
                  <a:pt x="927155" y="3556"/>
                  <a:pt x="1157670" y="0"/>
                </a:cubicBezTo>
                <a:cubicBezTo>
                  <a:pt x="1372599" y="18446"/>
                  <a:pt x="1498441" y="30400"/>
                  <a:pt x="1736504" y="0"/>
                </a:cubicBezTo>
                <a:cubicBezTo>
                  <a:pt x="1969944" y="-57262"/>
                  <a:pt x="2082777" y="-16533"/>
                  <a:pt x="2456683" y="0"/>
                </a:cubicBezTo>
                <a:cubicBezTo>
                  <a:pt x="2802556" y="17778"/>
                  <a:pt x="2897097" y="51398"/>
                  <a:pt x="3082632" y="0"/>
                </a:cubicBezTo>
                <a:cubicBezTo>
                  <a:pt x="3242727" y="7552"/>
                  <a:pt x="3438149" y="6519"/>
                  <a:pt x="3661467" y="0"/>
                </a:cubicBezTo>
                <a:cubicBezTo>
                  <a:pt x="3932644" y="-2803"/>
                  <a:pt x="4400746" y="-53122"/>
                  <a:pt x="4711446" y="0"/>
                </a:cubicBezTo>
                <a:cubicBezTo>
                  <a:pt x="4712348" y="7746"/>
                  <a:pt x="4710871" y="10944"/>
                  <a:pt x="4711446" y="18288"/>
                </a:cubicBezTo>
                <a:cubicBezTo>
                  <a:pt x="4434498" y="36609"/>
                  <a:pt x="4309938" y="-1884"/>
                  <a:pt x="4038382" y="18288"/>
                </a:cubicBezTo>
                <a:cubicBezTo>
                  <a:pt x="3771114" y="26533"/>
                  <a:pt x="3718035" y="22248"/>
                  <a:pt x="3459547" y="18288"/>
                </a:cubicBezTo>
                <a:cubicBezTo>
                  <a:pt x="3185021" y="5211"/>
                  <a:pt x="2909027" y="-9012"/>
                  <a:pt x="2692255" y="18288"/>
                </a:cubicBezTo>
                <a:cubicBezTo>
                  <a:pt x="2475966" y="32989"/>
                  <a:pt x="2231006" y="16915"/>
                  <a:pt x="2066306" y="18288"/>
                </a:cubicBezTo>
                <a:cubicBezTo>
                  <a:pt x="1932407" y="34703"/>
                  <a:pt x="1774461" y="37061"/>
                  <a:pt x="1534585" y="18288"/>
                </a:cubicBezTo>
                <a:cubicBezTo>
                  <a:pt x="1310318" y="32207"/>
                  <a:pt x="971529" y="-42802"/>
                  <a:pt x="814407" y="18288"/>
                </a:cubicBezTo>
                <a:cubicBezTo>
                  <a:pt x="656890" y="52126"/>
                  <a:pt x="223125" y="42583"/>
                  <a:pt x="0" y="18288"/>
                </a:cubicBezTo>
                <a:cubicBezTo>
                  <a:pt x="239" y="14000"/>
                  <a:pt x="-609" y="6462"/>
                  <a:pt x="0" y="0"/>
                </a:cubicBezTo>
                <a:close/>
              </a:path>
              <a:path w="4711446" h="18288" stroke="0" extrusionOk="0">
                <a:moveTo>
                  <a:pt x="0" y="0"/>
                </a:moveTo>
                <a:cubicBezTo>
                  <a:pt x="234260" y="-20695"/>
                  <a:pt x="309677" y="-29748"/>
                  <a:pt x="625949" y="0"/>
                </a:cubicBezTo>
                <a:cubicBezTo>
                  <a:pt x="922499" y="21024"/>
                  <a:pt x="1065673" y="29280"/>
                  <a:pt x="1157670" y="0"/>
                </a:cubicBezTo>
                <a:cubicBezTo>
                  <a:pt x="1304036" y="-55105"/>
                  <a:pt x="1714093" y="-71390"/>
                  <a:pt x="1924962" y="0"/>
                </a:cubicBezTo>
                <a:cubicBezTo>
                  <a:pt x="2094254" y="48795"/>
                  <a:pt x="2301733" y="54462"/>
                  <a:pt x="2550911" y="0"/>
                </a:cubicBezTo>
                <a:cubicBezTo>
                  <a:pt x="2800186" y="-20100"/>
                  <a:pt x="2879904" y="-31099"/>
                  <a:pt x="3176861" y="0"/>
                </a:cubicBezTo>
                <a:cubicBezTo>
                  <a:pt x="3499358" y="47355"/>
                  <a:pt x="3612601" y="-6560"/>
                  <a:pt x="3944153" y="0"/>
                </a:cubicBezTo>
                <a:cubicBezTo>
                  <a:pt x="4277331" y="13831"/>
                  <a:pt x="4345895" y="23404"/>
                  <a:pt x="4711446" y="0"/>
                </a:cubicBezTo>
                <a:cubicBezTo>
                  <a:pt x="4710587" y="5160"/>
                  <a:pt x="4712361" y="13769"/>
                  <a:pt x="4711446" y="18288"/>
                </a:cubicBezTo>
                <a:cubicBezTo>
                  <a:pt x="4522851" y="27912"/>
                  <a:pt x="4368130" y="36778"/>
                  <a:pt x="4132611" y="18288"/>
                </a:cubicBezTo>
                <a:cubicBezTo>
                  <a:pt x="3904206" y="-9157"/>
                  <a:pt x="3805966" y="-8150"/>
                  <a:pt x="3459547" y="18288"/>
                </a:cubicBezTo>
                <a:cubicBezTo>
                  <a:pt x="3126997" y="31275"/>
                  <a:pt x="3004364" y="-24502"/>
                  <a:pt x="2786484" y="18288"/>
                </a:cubicBezTo>
                <a:cubicBezTo>
                  <a:pt x="2565964" y="78874"/>
                  <a:pt x="2419091" y="11677"/>
                  <a:pt x="2160535" y="18288"/>
                </a:cubicBezTo>
                <a:cubicBezTo>
                  <a:pt x="1908180" y="28378"/>
                  <a:pt x="1654282" y="-1188"/>
                  <a:pt x="1393242" y="18288"/>
                </a:cubicBezTo>
                <a:cubicBezTo>
                  <a:pt x="1073937" y="56835"/>
                  <a:pt x="886793" y="9183"/>
                  <a:pt x="625949" y="18288"/>
                </a:cubicBezTo>
                <a:cubicBezTo>
                  <a:pt x="359206" y="-580"/>
                  <a:pt x="250220" y="32834"/>
                  <a:pt x="0" y="18288"/>
                </a:cubicBezTo>
                <a:cubicBezTo>
                  <a:pt x="-82" y="13007"/>
                  <a:pt x="1758" y="5782"/>
                  <a:pt x="0" y="0"/>
                </a:cubicBezTo>
                <a:close/>
              </a:path>
              <a:path w="4711446" h="18288" fill="none" stroke="0" extrusionOk="0">
                <a:moveTo>
                  <a:pt x="0" y="0"/>
                </a:moveTo>
                <a:cubicBezTo>
                  <a:pt x="264657" y="-13769"/>
                  <a:pt x="414946" y="17880"/>
                  <a:pt x="625949" y="0"/>
                </a:cubicBezTo>
                <a:cubicBezTo>
                  <a:pt x="824579" y="-11507"/>
                  <a:pt x="948820" y="2308"/>
                  <a:pt x="1157670" y="0"/>
                </a:cubicBezTo>
                <a:cubicBezTo>
                  <a:pt x="1343990" y="15600"/>
                  <a:pt x="1507622" y="30991"/>
                  <a:pt x="1736504" y="0"/>
                </a:cubicBezTo>
                <a:cubicBezTo>
                  <a:pt x="1935067" y="-40980"/>
                  <a:pt x="2142561" y="-1259"/>
                  <a:pt x="2456683" y="0"/>
                </a:cubicBezTo>
                <a:cubicBezTo>
                  <a:pt x="2824226" y="17735"/>
                  <a:pt x="2912320" y="12583"/>
                  <a:pt x="3082632" y="0"/>
                </a:cubicBezTo>
                <a:cubicBezTo>
                  <a:pt x="3225335" y="-33250"/>
                  <a:pt x="3420171" y="48687"/>
                  <a:pt x="3661467" y="0"/>
                </a:cubicBezTo>
                <a:cubicBezTo>
                  <a:pt x="3869520" y="-60742"/>
                  <a:pt x="4393152" y="27392"/>
                  <a:pt x="4711446" y="0"/>
                </a:cubicBezTo>
                <a:cubicBezTo>
                  <a:pt x="4711972" y="7501"/>
                  <a:pt x="4711869" y="10929"/>
                  <a:pt x="4711446" y="18288"/>
                </a:cubicBezTo>
                <a:cubicBezTo>
                  <a:pt x="4435166" y="13086"/>
                  <a:pt x="4328961" y="18878"/>
                  <a:pt x="4038382" y="18288"/>
                </a:cubicBezTo>
                <a:cubicBezTo>
                  <a:pt x="3765582" y="32901"/>
                  <a:pt x="3717048" y="28969"/>
                  <a:pt x="3459547" y="18288"/>
                </a:cubicBezTo>
                <a:cubicBezTo>
                  <a:pt x="3205966" y="17297"/>
                  <a:pt x="2904652" y="50049"/>
                  <a:pt x="2692255" y="18288"/>
                </a:cubicBezTo>
                <a:cubicBezTo>
                  <a:pt x="2519294" y="4085"/>
                  <a:pt x="2226456" y="-15614"/>
                  <a:pt x="2066306" y="18288"/>
                </a:cubicBezTo>
                <a:cubicBezTo>
                  <a:pt x="1898511" y="41075"/>
                  <a:pt x="1763730" y="-1381"/>
                  <a:pt x="1534585" y="18288"/>
                </a:cubicBezTo>
                <a:cubicBezTo>
                  <a:pt x="1264446" y="24070"/>
                  <a:pt x="962403" y="-51095"/>
                  <a:pt x="814407" y="18288"/>
                </a:cubicBezTo>
                <a:cubicBezTo>
                  <a:pt x="650002" y="36258"/>
                  <a:pt x="155279" y="37487"/>
                  <a:pt x="0" y="18288"/>
                </a:cubicBezTo>
                <a:cubicBezTo>
                  <a:pt x="-1033" y="13994"/>
                  <a:pt x="19" y="683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11446"/>
                      <a:gd name="connsiteY0" fmla="*/ 0 h 18288"/>
                      <a:gd name="connsiteX1" fmla="*/ 625949 w 4711446"/>
                      <a:gd name="connsiteY1" fmla="*/ 0 h 18288"/>
                      <a:gd name="connsiteX2" fmla="*/ 1157670 w 4711446"/>
                      <a:gd name="connsiteY2" fmla="*/ 0 h 18288"/>
                      <a:gd name="connsiteX3" fmla="*/ 1736504 w 4711446"/>
                      <a:gd name="connsiteY3" fmla="*/ 0 h 18288"/>
                      <a:gd name="connsiteX4" fmla="*/ 2456683 w 4711446"/>
                      <a:gd name="connsiteY4" fmla="*/ 0 h 18288"/>
                      <a:gd name="connsiteX5" fmla="*/ 3082632 w 4711446"/>
                      <a:gd name="connsiteY5" fmla="*/ 0 h 18288"/>
                      <a:gd name="connsiteX6" fmla="*/ 3661467 w 4711446"/>
                      <a:gd name="connsiteY6" fmla="*/ 0 h 18288"/>
                      <a:gd name="connsiteX7" fmla="*/ 4711446 w 4711446"/>
                      <a:gd name="connsiteY7" fmla="*/ 0 h 18288"/>
                      <a:gd name="connsiteX8" fmla="*/ 4711446 w 4711446"/>
                      <a:gd name="connsiteY8" fmla="*/ 18288 h 18288"/>
                      <a:gd name="connsiteX9" fmla="*/ 4038382 w 4711446"/>
                      <a:gd name="connsiteY9" fmla="*/ 18288 h 18288"/>
                      <a:gd name="connsiteX10" fmla="*/ 3459547 w 4711446"/>
                      <a:gd name="connsiteY10" fmla="*/ 18288 h 18288"/>
                      <a:gd name="connsiteX11" fmla="*/ 2692255 w 4711446"/>
                      <a:gd name="connsiteY11" fmla="*/ 18288 h 18288"/>
                      <a:gd name="connsiteX12" fmla="*/ 2066306 w 4711446"/>
                      <a:gd name="connsiteY12" fmla="*/ 18288 h 18288"/>
                      <a:gd name="connsiteX13" fmla="*/ 1534585 w 4711446"/>
                      <a:gd name="connsiteY13" fmla="*/ 18288 h 18288"/>
                      <a:gd name="connsiteX14" fmla="*/ 814407 w 4711446"/>
                      <a:gd name="connsiteY14" fmla="*/ 18288 h 18288"/>
                      <a:gd name="connsiteX15" fmla="*/ 0 w 4711446"/>
                      <a:gd name="connsiteY15" fmla="*/ 18288 h 18288"/>
                      <a:gd name="connsiteX16" fmla="*/ 0 w 4711446"/>
                      <a:gd name="connsiteY1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711446" h="18288" fill="none" extrusionOk="0">
                        <a:moveTo>
                          <a:pt x="0" y="0"/>
                        </a:moveTo>
                        <a:cubicBezTo>
                          <a:pt x="275996" y="-6775"/>
                          <a:pt x="430270" y="12128"/>
                          <a:pt x="625949" y="0"/>
                        </a:cubicBezTo>
                        <a:cubicBezTo>
                          <a:pt x="821628" y="-12128"/>
                          <a:pt x="953153" y="2170"/>
                          <a:pt x="1157670" y="0"/>
                        </a:cubicBezTo>
                        <a:cubicBezTo>
                          <a:pt x="1362187" y="-2170"/>
                          <a:pt x="1508708" y="24986"/>
                          <a:pt x="1736504" y="0"/>
                        </a:cubicBezTo>
                        <a:cubicBezTo>
                          <a:pt x="1964300" y="-24986"/>
                          <a:pt x="2114331" y="-14747"/>
                          <a:pt x="2456683" y="0"/>
                        </a:cubicBezTo>
                        <a:cubicBezTo>
                          <a:pt x="2799035" y="14747"/>
                          <a:pt x="2904885" y="27883"/>
                          <a:pt x="3082632" y="0"/>
                        </a:cubicBezTo>
                        <a:cubicBezTo>
                          <a:pt x="3260379" y="-27883"/>
                          <a:pt x="3449277" y="21284"/>
                          <a:pt x="3661467" y="0"/>
                        </a:cubicBezTo>
                        <a:cubicBezTo>
                          <a:pt x="3873658" y="-21284"/>
                          <a:pt x="4403906" y="12447"/>
                          <a:pt x="4711446" y="0"/>
                        </a:cubicBezTo>
                        <a:cubicBezTo>
                          <a:pt x="4711844" y="7429"/>
                          <a:pt x="4711426" y="10822"/>
                          <a:pt x="4711446" y="18288"/>
                        </a:cubicBezTo>
                        <a:cubicBezTo>
                          <a:pt x="4441704" y="14143"/>
                          <a:pt x="4312170" y="5146"/>
                          <a:pt x="4038382" y="18288"/>
                        </a:cubicBezTo>
                        <a:cubicBezTo>
                          <a:pt x="3764594" y="31430"/>
                          <a:pt x="3716634" y="24680"/>
                          <a:pt x="3459547" y="18288"/>
                        </a:cubicBezTo>
                        <a:cubicBezTo>
                          <a:pt x="3202460" y="11896"/>
                          <a:pt x="2879854" y="19674"/>
                          <a:pt x="2692255" y="18288"/>
                        </a:cubicBezTo>
                        <a:cubicBezTo>
                          <a:pt x="2504656" y="16902"/>
                          <a:pt x="2223731" y="-2796"/>
                          <a:pt x="2066306" y="18288"/>
                        </a:cubicBezTo>
                        <a:cubicBezTo>
                          <a:pt x="1908881" y="39372"/>
                          <a:pt x="1781464" y="10855"/>
                          <a:pt x="1534585" y="18288"/>
                        </a:cubicBezTo>
                        <a:cubicBezTo>
                          <a:pt x="1287706" y="25721"/>
                          <a:pt x="979966" y="-15294"/>
                          <a:pt x="814407" y="18288"/>
                        </a:cubicBezTo>
                        <a:cubicBezTo>
                          <a:pt x="648848" y="51870"/>
                          <a:pt x="195527" y="13986"/>
                          <a:pt x="0" y="18288"/>
                        </a:cubicBezTo>
                        <a:cubicBezTo>
                          <a:pt x="-591" y="13205"/>
                          <a:pt x="-663" y="6329"/>
                          <a:pt x="0" y="0"/>
                        </a:cubicBezTo>
                        <a:close/>
                      </a:path>
                      <a:path w="4711446" h="18288" stroke="0" extrusionOk="0">
                        <a:moveTo>
                          <a:pt x="0" y="0"/>
                        </a:moveTo>
                        <a:cubicBezTo>
                          <a:pt x="225644" y="-29218"/>
                          <a:pt x="321824" y="-13505"/>
                          <a:pt x="625949" y="0"/>
                        </a:cubicBezTo>
                        <a:cubicBezTo>
                          <a:pt x="930074" y="13505"/>
                          <a:pt x="1040728" y="23682"/>
                          <a:pt x="1157670" y="0"/>
                        </a:cubicBezTo>
                        <a:cubicBezTo>
                          <a:pt x="1274612" y="-23682"/>
                          <a:pt x="1732715" y="-38127"/>
                          <a:pt x="1924962" y="0"/>
                        </a:cubicBezTo>
                        <a:cubicBezTo>
                          <a:pt x="2117209" y="38127"/>
                          <a:pt x="2299261" y="17383"/>
                          <a:pt x="2550911" y="0"/>
                        </a:cubicBezTo>
                        <a:cubicBezTo>
                          <a:pt x="2802561" y="-17383"/>
                          <a:pt x="2873352" y="-24010"/>
                          <a:pt x="3176861" y="0"/>
                        </a:cubicBezTo>
                        <a:cubicBezTo>
                          <a:pt x="3480370" y="24010"/>
                          <a:pt x="3597961" y="-9070"/>
                          <a:pt x="3944153" y="0"/>
                        </a:cubicBezTo>
                        <a:cubicBezTo>
                          <a:pt x="4290345" y="9070"/>
                          <a:pt x="4345995" y="26854"/>
                          <a:pt x="4711446" y="0"/>
                        </a:cubicBezTo>
                        <a:cubicBezTo>
                          <a:pt x="4710560" y="5429"/>
                          <a:pt x="4712267" y="14046"/>
                          <a:pt x="4711446" y="18288"/>
                        </a:cubicBezTo>
                        <a:cubicBezTo>
                          <a:pt x="4574282" y="23897"/>
                          <a:pt x="4363770" y="43566"/>
                          <a:pt x="4132611" y="18288"/>
                        </a:cubicBezTo>
                        <a:cubicBezTo>
                          <a:pt x="3901452" y="-6990"/>
                          <a:pt x="3795359" y="-7327"/>
                          <a:pt x="3459547" y="18288"/>
                        </a:cubicBezTo>
                        <a:cubicBezTo>
                          <a:pt x="3123735" y="43903"/>
                          <a:pt x="3000502" y="-9998"/>
                          <a:pt x="2786484" y="18288"/>
                        </a:cubicBezTo>
                        <a:cubicBezTo>
                          <a:pt x="2572466" y="46574"/>
                          <a:pt x="2424773" y="17766"/>
                          <a:pt x="2160535" y="18288"/>
                        </a:cubicBezTo>
                        <a:cubicBezTo>
                          <a:pt x="1896297" y="18810"/>
                          <a:pt x="1673486" y="-6557"/>
                          <a:pt x="1393242" y="18288"/>
                        </a:cubicBezTo>
                        <a:cubicBezTo>
                          <a:pt x="1112998" y="43133"/>
                          <a:pt x="887393" y="39122"/>
                          <a:pt x="625949" y="18288"/>
                        </a:cubicBezTo>
                        <a:cubicBezTo>
                          <a:pt x="364505" y="-2546"/>
                          <a:pt x="251092" y="19641"/>
                          <a:pt x="0" y="18288"/>
                        </a:cubicBezTo>
                        <a:cubicBezTo>
                          <a:pt x="668" y="13665"/>
                          <a:pt x="578" y="56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95D1BBD-4CCD-2AC8-116D-6E7E72118A4C}"/>
              </a:ext>
            </a:extLst>
          </p:cNvPr>
          <p:cNvSpPr txBox="1"/>
          <p:nvPr/>
        </p:nvSpPr>
        <p:spPr>
          <a:xfrm>
            <a:off x="5744716" y="2204864"/>
            <a:ext cx="2608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Communicatie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Interactie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solidFill>
                  <a:prstClr val="black"/>
                </a:solidFill>
                <a:latin typeface="Calibri" panose="020F0502020204030204"/>
              </a:rPr>
              <a:t>- Taalruimte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Bewuste     interventie</a:t>
            </a:r>
          </a:p>
        </p:txBody>
      </p:sp>
    </p:spTree>
    <p:extLst>
      <p:ext uri="{BB962C8B-B14F-4D97-AF65-F5344CB8AC3E}">
        <p14:creationId xmlns:p14="http://schemas.microsoft.com/office/powerpoint/2010/main" val="344329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eelgoedgetallen van plastic">
            <a:extLst>
              <a:ext uri="{FF2B5EF4-FFF2-40B4-BE49-F238E27FC236}">
                <a16:creationId xmlns:a16="http://schemas.microsoft.com/office/drawing/2014/main" id="{14F0AAAB-A217-43EE-8768-62D2C66CA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420" r="857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A37566-6255-7047-9CAA-35973E2C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Taalontwikkelende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interactie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Deel</a:t>
            </a:r>
            <a:r>
              <a:rPr lang="en-US" sz="6000" dirty="0">
                <a:solidFill>
                  <a:srgbClr val="FFFFFF"/>
                </a:solidFill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3252327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dirty="0"/>
              <a:t>Mooie zinnen (goede grammaticale constructies)</a:t>
            </a:r>
            <a:br>
              <a:rPr lang="nl-NL" sz="4000" dirty="0"/>
            </a:br>
            <a:endParaRPr lang="nl-NL" sz="40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i="1"/>
              <a:t>Taal is niet alleen een middel, maar taal is ook mooi, taal heeft klank, kleur en ritme. Een mooie goedlopende duidelijke zin wordt beloond, ingeoefend en nagezegd.</a:t>
            </a:r>
          </a:p>
        </p:txBody>
      </p:sp>
      <p:pic>
        <p:nvPicPr>
          <p:cNvPr id="49156" name="Picture 4" descr="meubel_stoel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3789363"/>
            <a:ext cx="2136775" cy="2843212"/>
          </a:xfrm>
          <a:prstGeom prst="rect">
            <a:avLst/>
          </a:prstGeom>
          <a:noFill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132138" y="6165850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b="1">
                <a:effectLst>
                  <a:outerShdw blurRad="38100" dist="38100" dir="2700000" algn="tl">
                    <a:srgbClr val="000000"/>
                  </a:outerShdw>
                </a:effectLst>
              </a:rPr>
              <a:t>MOOIE ZINNENSTOEL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RIEDELEN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800" b="1" i="1" dirty="0"/>
              <a:t>LK: 	Aan de ene kant</a:t>
            </a:r>
            <a:r>
              <a:rPr lang="nl-NL" sz="2800" dirty="0"/>
              <a:t> staat juffrouw Elly </a:t>
            </a:r>
            <a:r>
              <a:rPr lang="nl-NL" sz="2800" b="1" i="1" dirty="0"/>
              <a:t>aan de 	andere kant</a:t>
            </a:r>
            <a:r>
              <a:rPr lang="nl-NL" sz="2800" dirty="0"/>
              <a:t> zit juffrouw Karin.</a:t>
            </a:r>
            <a:endParaRPr lang="nl-NL" sz="2800" b="1" i="1" dirty="0"/>
          </a:p>
          <a:p>
            <a:pPr marL="0" indent="0">
              <a:lnSpc>
                <a:spcPct val="90000"/>
              </a:lnSpc>
              <a:buNone/>
            </a:pPr>
            <a:r>
              <a:rPr lang="nl-NL" sz="2800" b="1" i="1" dirty="0"/>
              <a:t>LL: 	Aan de ene kant</a:t>
            </a:r>
            <a:r>
              <a:rPr lang="nl-NL" sz="2800" dirty="0"/>
              <a:t> staat juffrouw Elly </a:t>
            </a:r>
            <a:r>
              <a:rPr lang="nl-NL" sz="2800" b="1" i="1" dirty="0"/>
              <a:t>aan de 	andere kant</a:t>
            </a:r>
            <a:r>
              <a:rPr lang="nl-NL" sz="2800" dirty="0"/>
              <a:t> zit juffrouw Karin.</a:t>
            </a:r>
            <a:endParaRPr lang="nl-NL" sz="2800" b="1" i="1" dirty="0"/>
          </a:p>
          <a:p>
            <a:pPr marL="0" indent="0">
              <a:lnSpc>
                <a:spcPct val="90000"/>
              </a:lnSpc>
              <a:buNone/>
            </a:pPr>
            <a:r>
              <a:rPr lang="nl-NL" sz="2800" b="1" i="1" dirty="0"/>
              <a:t>LK:	Hier</a:t>
            </a:r>
            <a:r>
              <a:rPr lang="nl-NL" sz="2800" dirty="0"/>
              <a:t> liggen twee konijntjes en </a:t>
            </a:r>
            <a:r>
              <a:rPr lang="nl-NL" sz="2800" b="1" i="1" dirty="0"/>
              <a:t>daar</a:t>
            </a:r>
            <a:r>
              <a:rPr lang="nl-NL" sz="2800" dirty="0"/>
              <a:t> staat een 	vos.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2800" b="1" i="1" dirty="0"/>
              <a:t>LL</a:t>
            </a:r>
            <a:r>
              <a:rPr lang="nl-NL" sz="2800" dirty="0"/>
              <a:t>:	</a:t>
            </a:r>
            <a:r>
              <a:rPr lang="nl-NL" sz="2800" b="1" i="1" dirty="0"/>
              <a:t>Hier</a:t>
            </a:r>
            <a:r>
              <a:rPr lang="nl-NL" sz="2800" dirty="0"/>
              <a:t> liggen twee konijntjes en </a:t>
            </a:r>
            <a:r>
              <a:rPr lang="nl-NL" sz="2800" b="1" i="1" dirty="0"/>
              <a:t>daar</a:t>
            </a:r>
            <a:r>
              <a:rPr lang="nl-NL" sz="2800" dirty="0"/>
              <a:t> staat een 	vos.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2800" b="1" i="1" dirty="0"/>
              <a:t>LK</a:t>
            </a:r>
            <a:r>
              <a:rPr lang="nl-NL" sz="2800" dirty="0"/>
              <a:t>:	Hier </a:t>
            </a:r>
            <a:r>
              <a:rPr lang="nl-NL" sz="2800" b="1" i="1" dirty="0"/>
              <a:t>staat</a:t>
            </a:r>
            <a:r>
              <a:rPr lang="nl-NL" sz="2800" dirty="0"/>
              <a:t> een boom en daar </a:t>
            </a:r>
            <a:r>
              <a:rPr lang="nl-NL" sz="2800" b="1" i="1" dirty="0"/>
              <a:t>ligt</a:t>
            </a:r>
            <a:r>
              <a:rPr lang="nl-NL" sz="2800" dirty="0"/>
              <a:t> een tak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2800" b="1" i="1" dirty="0"/>
              <a:t>LL</a:t>
            </a:r>
            <a:r>
              <a:rPr lang="nl-NL" sz="2800" dirty="0"/>
              <a:t>:	Hier </a:t>
            </a:r>
            <a:r>
              <a:rPr lang="nl-NL" sz="2800" b="1" i="1" dirty="0"/>
              <a:t>staat</a:t>
            </a:r>
            <a:r>
              <a:rPr lang="nl-NL" sz="2800" dirty="0"/>
              <a:t> een boom en daar </a:t>
            </a:r>
            <a:r>
              <a:rPr lang="nl-NL" sz="2800" b="1" i="1" dirty="0"/>
              <a:t>ligt</a:t>
            </a:r>
            <a:r>
              <a:rPr lang="nl-NL" sz="2800" dirty="0"/>
              <a:t> een tak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900113" y="1316038"/>
            <a:ext cx="7704137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nl-NL" sz="6000" b="1" i="1"/>
              <a:t>Dit</a:t>
            </a:r>
            <a:r>
              <a:rPr lang="nl-NL" sz="2800"/>
              <a:t> is een groot konijn en </a:t>
            </a:r>
            <a:r>
              <a:rPr lang="nl-NL" sz="4400" b="1" i="1"/>
              <a:t>dat</a:t>
            </a:r>
            <a:r>
              <a:rPr lang="nl-NL" sz="2800"/>
              <a:t> is een kleintje.</a:t>
            </a:r>
          </a:p>
          <a:p>
            <a:pPr algn="ctr"/>
            <a:r>
              <a:rPr lang="nl-NL" sz="2800" b="1" i="1"/>
              <a:t>Dit</a:t>
            </a:r>
            <a:r>
              <a:rPr lang="nl-NL" sz="2800"/>
              <a:t> is een groot konijn en </a:t>
            </a:r>
            <a:r>
              <a:rPr lang="nl-NL" sz="2800" b="1" i="1"/>
              <a:t>dat</a:t>
            </a:r>
            <a:r>
              <a:rPr lang="nl-NL" sz="2800"/>
              <a:t> is een kleintje.</a:t>
            </a:r>
          </a:p>
          <a:p>
            <a:pPr algn="ctr"/>
            <a:endParaRPr lang="nl-NL" sz="2800" b="1" i="1"/>
          </a:p>
          <a:p>
            <a:pPr algn="ctr"/>
            <a:r>
              <a:rPr lang="nl-NL" sz="2800" b="1" i="1"/>
              <a:t>Dit</a:t>
            </a:r>
            <a:r>
              <a:rPr lang="nl-NL" sz="2800" b="1"/>
              <a:t> </a:t>
            </a:r>
            <a:r>
              <a:rPr lang="nl-NL" sz="2800"/>
              <a:t>is een wortel en </a:t>
            </a:r>
            <a:r>
              <a:rPr lang="nl-NL" sz="2800" b="1" i="1"/>
              <a:t>dat</a:t>
            </a:r>
            <a:r>
              <a:rPr lang="nl-NL" sz="2800"/>
              <a:t> is gras.</a:t>
            </a:r>
          </a:p>
          <a:p>
            <a:pPr algn="ctr"/>
            <a:r>
              <a:rPr lang="nl-NL" sz="2800" b="1" i="1"/>
              <a:t>Dit</a:t>
            </a:r>
            <a:r>
              <a:rPr lang="nl-NL" sz="2800" b="1"/>
              <a:t> </a:t>
            </a:r>
            <a:r>
              <a:rPr lang="nl-NL" sz="2800"/>
              <a:t>is een wortel en </a:t>
            </a:r>
            <a:r>
              <a:rPr lang="nl-NL" sz="2800" b="1" i="1"/>
              <a:t>dat</a:t>
            </a:r>
            <a:r>
              <a:rPr lang="nl-NL" sz="2800"/>
              <a:t> is gras.</a:t>
            </a:r>
          </a:p>
          <a:p>
            <a:pPr algn="ctr"/>
            <a:endParaRPr lang="nl-NL" sz="2800" b="1" i="1"/>
          </a:p>
          <a:p>
            <a:pPr algn="ctr"/>
            <a:r>
              <a:rPr lang="nl-NL" sz="2800" b="1" i="1"/>
              <a:t>Dit </a:t>
            </a:r>
            <a:r>
              <a:rPr lang="nl-NL" sz="2800"/>
              <a:t>is een keutel en </a:t>
            </a:r>
            <a:r>
              <a:rPr lang="nl-NL" sz="2800" b="1" i="1"/>
              <a:t>dat</a:t>
            </a:r>
            <a:r>
              <a:rPr lang="nl-NL" sz="2800"/>
              <a:t> is een plas.</a:t>
            </a:r>
          </a:p>
          <a:p>
            <a:pPr algn="ctr"/>
            <a:r>
              <a:rPr lang="nl-NL" sz="2800" b="1" i="1"/>
              <a:t>Dit </a:t>
            </a:r>
            <a:r>
              <a:rPr lang="nl-NL" sz="2800"/>
              <a:t>is een keutel en </a:t>
            </a:r>
            <a:r>
              <a:rPr lang="nl-NL" sz="2800" b="1" i="1"/>
              <a:t>dat</a:t>
            </a:r>
            <a:r>
              <a:rPr lang="nl-NL" sz="2800"/>
              <a:t> is een plas.</a:t>
            </a:r>
          </a:p>
          <a:p>
            <a:pPr algn="ctr" eaLnBrk="0" hangingPunct="0"/>
            <a:endParaRPr lang="nl-NL" sz="2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Afbeelding 0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25400"/>
            <a:ext cx="9324975" cy="6996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Functies van de taal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Labelen</a:t>
            </a:r>
          </a:p>
          <a:p>
            <a:r>
              <a:rPr lang="nl-NL" dirty="0"/>
              <a:t>Benoemen</a:t>
            </a:r>
          </a:p>
          <a:p>
            <a:r>
              <a:rPr lang="nl-NL" dirty="0"/>
              <a:t>Rapporteren</a:t>
            </a:r>
          </a:p>
          <a:p>
            <a:r>
              <a:rPr lang="nl-NL" dirty="0"/>
              <a:t>Beschrijven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Samenvatten</a:t>
            </a:r>
          </a:p>
          <a:p>
            <a:r>
              <a:rPr lang="nl-NL" dirty="0"/>
              <a:t>Redeneren</a:t>
            </a:r>
          </a:p>
          <a:p>
            <a:r>
              <a:rPr lang="nl-NL" dirty="0"/>
              <a:t>Oplossen</a:t>
            </a:r>
          </a:p>
          <a:p>
            <a:r>
              <a:rPr lang="nl-NL" dirty="0"/>
              <a:t>Vergelijken</a:t>
            </a:r>
          </a:p>
          <a:p>
            <a:r>
              <a:rPr lang="nl-NL" dirty="0"/>
              <a:t>Voorspellen</a:t>
            </a:r>
          </a:p>
          <a:p>
            <a:r>
              <a:rPr lang="nl-NL" dirty="0"/>
              <a:t>Middel/doel</a:t>
            </a:r>
          </a:p>
          <a:p>
            <a:r>
              <a:rPr lang="nl-NL" dirty="0"/>
              <a:t>Oorzaak gevolg</a:t>
            </a:r>
          </a:p>
          <a:p>
            <a:r>
              <a:rPr lang="nl-NL" dirty="0"/>
              <a:t>Categoriseren</a:t>
            </a:r>
          </a:p>
          <a:p>
            <a:r>
              <a:rPr lang="nl-NL" dirty="0"/>
              <a:t>Analyseren </a:t>
            </a:r>
            <a:r>
              <a:rPr lang="nl-NL" dirty="0" err="1"/>
              <a:t>etc</a:t>
            </a:r>
            <a:endParaRPr lang="nl-NL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/>
              <a:t>Elke uiting is een taalhandeling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/>
              <a:t>Verzoeken, groeten, eisen, schelden, vleien, uitleggen, informeren, vermaken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nl-NL" dirty="0"/>
              <a:t>ELK MOMENT IS EEN TAALMOMENT</a:t>
            </a:r>
          </a:p>
        </p:txBody>
      </p:sp>
      <p:sp>
        <p:nvSpPr>
          <p:cNvPr id="26627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 algn="ctr" eaLnBrk="1" hangingPunct="1"/>
            <a:r>
              <a:rPr lang="nl-NL" dirty="0"/>
              <a:t>Pak die kansen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nl-NL" dirty="0"/>
              <a:t>Elke situatie is een </a:t>
            </a:r>
            <a:r>
              <a:rPr lang="nl-NL" dirty="0" err="1"/>
              <a:t>taalgebruikssituatie</a:t>
            </a:r>
            <a:endParaRPr lang="nl-NL" dirty="0"/>
          </a:p>
        </p:txBody>
      </p:sp>
      <p:sp>
        <p:nvSpPr>
          <p:cNvPr id="28675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/>
            <a:endParaRPr lang="nl-NL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ge tekstballonnen">
            <a:extLst>
              <a:ext uri="{FF2B5EF4-FFF2-40B4-BE49-F238E27FC236}">
                <a16:creationId xmlns:a16="http://schemas.microsoft.com/office/drawing/2014/main" id="{25D6B46D-AE97-438F-BCCC-5A80BD0BB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747" r="125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56366B-E693-264D-AF82-7D8605C7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Wees </a:t>
            </a:r>
            <a:r>
              <a:rPr lang="en-US" sz="6000" dirty="0" err="1"/>
              <a:t>een</a:t>
            </a:r>
            <a:r>
              <a:rPr lang="en-US" sz="6000" dirty="0"/>
              <a:t> OEN (open </a:t>
            </a:r>
            <a:r>
              <a:rPr lang="en-US" sz="6000" dirty="0" err="1"/>
              <a:t>eerlijk</a:t>
            </a:r>
            <a:r>
              <a:rPr lang="en-US" sz="6000" dirty="0"/>
              <a:t> </a:t>
            </a:r>
            <a:r>
              <a:rPr lang="en-US" sz="6000" dirty="0" err="1"/>
              <a:t>en</a:t>
            </a:r>
            <a:r>
              <a:rPr lang="en-US" sz="6000" dirty="0"/>
              <a:t> </a:t>
            </a:r>
            <a:r>
              <a:rPr lang="en-US" sz="6000" dirty="0" err="1"/>
              <a:t>nieuwsgierig</a:t>
            </a:r>
            <a:r>
              <a:rPr lang="en-US" sz="6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5899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Mondeling taalgebruik in de klas</a:t>
            </a:r>
            <a:br>
              <a:rPr lang="nl-NL" dirty="0"/>
            </a:br>
            <a:r>
              <a:rPr lang="nl-NL" sz="2400" dirty="0"/>
              <a:t>Chris</a:t>
            </a:r>
            <a:r>
              <a:rPr lang="nl-NL" dirty="0"/>
              <a:t> </a:t>
            </a:r>
            <a:r>
              <a:rPr lang="nl-NL" sz="2400" dirty="0"/>
              <a:t>van den Branden, 2018 </a:t>
            </a:r>
            <a:endParaRPr lang="nl-NL" dirty="0"/>
          </a:p>
        </p:txBody>
      </p:sp>
      <p:sp>
        <p:nvSpPr>
          <p:cNvPr id="1027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327726" cy="4351338"/>
          </a:xfrm>
        </p:spPr>
        <p:txBody>
          <a:bodyPr/>
          <a:lstStyle/>
          <a:p>
            <a:pPr eaLnBrk="1" hangingPunct="1"/>
            <a:r>
              <a:rPr lang="nl-NL" dirty="0"/>
              <a:t>Beurtverdeling leerkracht/NT2 leerlingen tijdens de interactie (frontaal en apart)</a:t>
            </a:r>
          </a:p>
        </p:txBody>
      </p:sp>
      <p:graphicFrame>
        <p:nvGraphicFramePr>
          <p:cNvPr id="1026" name="Tijdelijke aanduiding voor inhoud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3850018"/>
              </p:ext>
            </p:extLst>
          </p:nvPr>
        </p:nvGraphicFramePr>
        <p:xfrm>
          <a:off x="1187624" y="2708920"/>
          <a:ext cx="6159500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erkblad" r:id="rId2" imgW="6159500" imgH="1930400" progId="Excel.Sheet.8">
                  <p:embed/>
                </p:oleObj>
              </mc:Choice>
              <mc:Fallback>
                <p:oleObj name="Werkblad" r:id="rId2" imgW="6159500" imgH="1930400" progId="Excel.Sheet.8">
                  <p:embed/>
                  <p:pic>
                    <p:nvPicPr>
                      <p:cNvPr id="0" name="Tijdelijke aanduiding voor inhoud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708920"/>
                        <a:ext cx="6159500" cy="30963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169A7-692F-E94A-9CBF-EF135411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sz="4700" dirty="0"/>
              <a:t>Gebruik niet vaak NIVEA!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6D5B909-6DBA-46D5-8E4C-A9CE826590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6611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FA4D4ED-ED66-4EF3-868B-87B72C1D7E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00911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C06CC1D3-64F1-7B43-96A4-18C1C1E6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Laat OMA thuis</a:t>
            </a:r>
          </a:p>
        </p:txBody>
      </p:sp>
    </p:spTree>
    <p:extLst>
      <p:ext uri="{BB962C8B-B14F-4D97-AF65-F5344CB8AC3E}">
        <p14:creationId xmlns:p14="http://schemas.microsoft.com/office/powerpoint/2010/main" val="3284805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E5ECA3A6-0D66-4752-B071-E9C0243F58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00911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6ACE4A63-B0A4-9046-9A65-70340806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/>
              <a:t>Gebruik LSD</a:t>
            </a:r>
          </a:p>
        </p:txBody>
      </p:sp>
    </p:spTree>
    <p:extLst>
      <p:ext uri="{BB962C8B-B14F-4D97-AF65-F5344CB8AC3E}">
        <p14:creationId xmlns:p14="http://schemas.microsoft.com/office/powerpoint/2010/main" val="1645008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dirty="0"/>
              <a:t> Middelen </a:t>
            </a:r>
          </a:p>
        </p:txBody>
      </p:sp>
      <p:sp>
        <p:nvSpPr>
          <p:cNvPr id="27650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dirty="0" err="1"/>
              <a:t>Taalriedelen</a:t>
            </a:r>
            <a:endParaRPr lang="nl-NL" dirty="0"/>
          </a:p>
          <a:p>
            <a:pPr eaLnBrk="1" hangingPunct="1"/>
            <a:r>
              <a:rPr lang="nl-NL" dirty="0"/>
              <a:t>Draaischijf</a:t>
            </a:r>
          </a:p>
          <a:p>
            <a:pPr eaLnBrk="1" hangingPunct="1"/>
            <a:r>
              <a:rPr lang="nl-NL" dirty="0"/>
              <a:t>Taal in de zaal</a:t>
            </a:r>
          </a:p>
          <a:p>
            <a:pPr eaLnBrk="1" hangingPunct="1"/>
            <a:r>
              <a:rPr lang="nl-NL" dirty="0"/>
              <a:t>Mooie zinnenstoel</a:t>
            </a:r>
          </a:p>
          <a:p>
            <a:pPr eaLnBrk="1" hangingPunct="1"/>
            <a:r>
              <a:rPr lang="nl-NL" dirty="0"/>
              <a:t>Mooie woordenkast</a:t>
            </a:r>
          </a:p>
          <a:p>
            <a:pPr eaLnBrk="1" hangingPunct="1"/>
            <a:r>
              <a:rPr lang="nl-NL" dirty="0"/>
              <a:t>Woordpotjes</a:t>
            </a:r>
          </a:p>
          <a:p>
            <a:pPr eaLnBrk="1" hangingPunct="1"/>
            <a:r>
              <a:rPr lang="nl-NL" dirty="0"/>
              <a:t>Woordborden</a:t>
            </a:r>
          </a:p>
          <a:p>
            <a:pPr eaLnBrk="1" hangingPunct="1">
              <a:buNone/>
            </a:pPr>
            <a:endParaRPr lang="nl-NL" dirty="0"/>
          </a:p>
        </p:txBody>
      </p:sp>
      <p:pic>
        <p:nvPicPr>
          <p:cNvPr id="27651" name="Tijdelijke aanduiding voor inhoud 4" descr="IMGP110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547024"/>
            <a:ext cx="3886200" cy="2908539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nl-NL" dirty="0"/>
              <a:t>De draaischijf</a:t>
            </a:r>
          </a:p>
        </p:txBody>
      </p:sp>
      <p:pic>
        <p:nvPicPr>
          <p:cNvPr id="29698" name="Tijdelijke aanduiding voor inhoud 3" descr="de draaischijf 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071" y="1825625"/>
            <a:ext cx="5805858" cy="435133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MGP18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751138" y="228600"/>
            <a:ext cx="1508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/>
              <a:t>NUTTIG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nl-NL" dirty="0"/>
              <a:t>Taal in de zaal</a:t>
            </a:r>
          </a:p>
        </p:txBody>
      </p:sp>
      <p:pic>
        <p:nvPicPr>
          <p:cNvPr id="31746" name="Tijdelijke aanduiding voor inhoud 3" descr="kleine bever 0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pic>
        <p:nvPicPr>
          <p:cNvPr id="47112" name="Picture 8" descr="KONIJNKLEI 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03213" y="228600"/>
            <a:ext cx="3582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2800" b="1"/>
              <a:t>TAAL IN DE ZAAL…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3471863" y="5897563"/>
            <a:ext cx="442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b="1"/>
              <a:t>IN HET DONKERE, DONKERE BOS……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KONIJNKLEI 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88175"/>
          </a:xfrm>
          <a:prstGeom prst="rect">
            <a:avLst/>
          </a:prstGeom>
          <a:noFill/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824163" y="496888"/>
            <a:ext cx="570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b="1"/>
              <a:t>HUPPELEN DE KONIJNEN ER VROLIJK OP LOS….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KONIJNKLEI 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700" y="0"/>
            <a:ext cx="9464675" cy="7099300"/>
          </a:xfrm>
          <a:prstGeom prst="rect">
            <a:avLst/>
          </a:prstGeom>
          <a:noFill/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92138" y="5969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 b="1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31775" y="6040438"/>
            <a:ext cx="795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b="1"/>
              <a:t>O, O IK BEN BANG……….IK KRUIP GAUW NAAR MIJN HOLLETJE……..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7505" y="1464798"/>
            <a:ext cx="2376264" cy="254026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3100" dirty="0">
                <a:solidFill>
                  <a:srgbClr val="FFFFFF"/>
                </a:solidFill>
              </a:rPr>
              <a:t>Kenmerken van de interactie met NT2 leerlingen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612035" y="620688"/>
            <a:ext cx="2481769" cy="5155645"/>
          </a:xfrm>
          <a:ln>
            <a:solidFill>
              <a:srgbClr val="E3773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 err="1"/>
              <a:t>Lkn</a:t>
            </a:r>
            <a:r>
              <a:rPr lang="nl-NL" sz="2000" dirty="0"/>
              <a:t> praten over de hoofden van de leerlingen heen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 err="1"/>
              <a:t>Lkn</a:t>
            </a:r>
            <a:r>
              <a:rPr lang="nl-NL" sz="2000" dirty="0"/>
              <a:t> interpreteren te snel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 err="1"/>
              <a:t>Lkn</a:t>
            </a:r>
            <a:r>
              <a:rPr lang="nl-NL" sz="2000" dirty="0"/>
              <a:t> zijn snel tevreden met het antwoord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 err="1"/>
              <a:t>Lkn</a:t>
            </a:r>
            <a:r>
              <a:rPr lang="nl-NL" sz="2000" dirty="0"/>
              <a:t> geven vaak geen feed back op vorm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 err="1"/>
              <a:t>Lkn</a:t>
            </a:r>
            <a:r>
              <a:rPr lang="nl-NL" sz="2000" dirty="0"/>
              <a:t> gebruiken veel woorden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nl-NL" sz="17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6338702" y="620688"/>
            <a:ext cx="2553778" cy="60486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/>
              <a:t>Vragen vaak niet door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/>
              <a:t>Zijn op zoek naar het antwoord in hun hoofd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/>
              <a:t>Geven weinig denkruimte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/>
              <a:t>Geven weinig beurtruimte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/>
              <a:t>Zijn niet bezig met betekenisonderhandeling (als je het niet weet verlies je de beurt)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nl-NL" sz="2000" dirty="0"/>
              <a:t>Anticiperen slecht op onbegrijpelijk taalaanbod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272088" y="5105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 b="1">
              <a:solidFill>
                <a:srgbClr val="FF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343525" y="4960938"/>
            <a:ext cx="352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b="1">
                <a:solidFill>
                  <a:srgbClr val="FF0000"/>
                </a:solidFill>
              </a:rPr>
              <a:t>MIJN LIEVE, LIEVE KONIJN ….</a:t>
            </a:r>
          </a:p>
          <a:p>
            <a:endParaRPr lang="nl-NL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Posterproject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2229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2230" name="Picture 6" descr="IMGP3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4059237" cy="5413375"/>
          </a:xfrm>
          <a:prstGeom prst="rect">
            <a:avLst/>
          </a:prstGeom>
          <a:noFill/>
        </p:spPr>
      </p:pic>
      <p:pic>
        <p:nvPicPr>
          <p:cNvPr id="52231" name="Picture 7" descr="IMGP30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975"/>
            <a:ext cx="4572000" cy="431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kuns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616325" y="827088"/>
            <a:ext cx="2443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3200" b="1"/>
              <a:t>BEWEGING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Jan Derks\Desktop\konijn\Afbeelding 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kstvak 2"/>
          <p:cNvSpPr txBox="1"/>
          <p:nvPr/>
        </p:nvSpPr>
        <p:spPr>
          <a:xfrm>
            <a:off x="6215074" y="5857892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Kunstproject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900714D-18C5-1777-609C-9535B8B5C2AE}"/>
              </a:ext>
            </a:extLst>
          </p:cNvPr>
          <p:cNvSpPr/>
          <p:nvPr/>
        </p:nvSpPr>
        <p:spPr>
          <a:xfrm>
            <a:off x="2851406" y="2967335"/>
            <a:ext cx="3441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Dankjewel!</a:t>
            </a:r>
          </a:p>
        </p:txBody>
      </p:sp>
    </p:spTree>
    <p:extLst>
      <p:ext uri="{BB962C8B-B14F-4D97-AF65-F5344CB8AC3E}">
        <p14:creationId xmlns:p14="http://schemas.microsoft.com/office/powerpoint/2010/main" val="22626732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ghana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2413"/>
            <a:ext cx="9144000" cy="7110413"/>
          </a:xfrm>
          <a:prstGeom prst="rect">
            <a:avLst/>
          </a:prstGeom>
          <a:noFill/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214546" y="-336550"/>
            <a:ext cx="410544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sz="2000" b="1" dirty="0">
                <a:solidFill>
                  <a:srgbClr val="000000"/>
                </a:solidFill>
              </a:rPr>
              <a:t>    </a:t>
            </a:r>
            <a:r>
              <a:rPr lang="nl-NL" b="1" dirty="0">
                <a:solidFill>
                  <a:srgbClr val="000000"/>
                </a:solidFill>
              </a:rPr>
              <a:t>Van riedel naar </a:t>
            </a:r>
            <a:r>
              <a:rPr lang="nl-NL" b="1" dirty="0" err="1">
                <a:solidFill>
                  <a:srgbClr val="000000"/>
                </a:solidFill>
              </a:rPr>
              <a:t>rapconcert</a:t>
            </a:r>
            <a:endParaRPr lang="nl-NL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108" y="0"/>
            <a:ext cx="349304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31640" y="2636912"/>
            <a:ext cx="2886431" cy="1170652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sz="2800" b="1" dirty="0">
                <a:solidFill>
                  <a:srgbClr val="FFFFFF"/>
                </a:solidFill>
              </a:rPr>
              <a:t>Wat zien we de kinderen(niet) doen?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010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930902" y="640080"/>
            <a:ext cx="3789799" cy="254660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l-NL" sz="2400" dirty="0"/>
              <a:t>Zijn niet nieuwsgierig</a:t>
            </a:r>
          </a:p>
          <a:p>
            <a:pPr eaLnBrk="1" hangingPunct="1"/>
            <a:r>
              <a:rPr lang="nl-NL" sz="2400" dirty="0"/>
              <a:t>Raken ongemotiveerd</a:t>
            </a:r>
          </a:p>
          <a:p>
            <a:pPr eaLnBrk="1" hangingPunct="1"/>
            <a:r>
              <a:rPr lang="nl-NL" sz="2400" dirty="0"/>
              <a:t>Laten vaak vooral niet merken dat zij iets niet begrijpen</a:t>
            </a:r>
          </a:p>
          <a:p>
            <a:pPr eaLnBrk="1" hangingPunct="1"/>
            <a:r>
              <a:rPr lang="nl-NL" sz="2400" dirty="0"/>
              <a:t>Voelen zich niet uitgedaagd om te praten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4927653" y="3429001"/>
            <a:ext cx="3793048" cy="2788919"/>
          </a:xfrm>
        </p:spPr>
        <p:txBody>
          <a:bodyPr>
            <a:noAutofit/>
          </a:bodyPr>
          <a:lstStyle/>
          <a:p>
            <a:pPr eaLnBrk="1" hangingPunct="1"/>
            <a:r>
              <a:rPr lang="nl-NL" sz="2400" dirty="0"/>
              <a:t>Voelen zich niet gesteund in het leren van de taal</a:t>
            </a:r>
          </a:p>
          <a:p>
            <a:pPr eaLnBrk="1" hangingPunct="1"/>
            <a:r>
              <a:rPr lang="nl-NL" sz="2400" dirty="0"/>
              <a:t>Voelen zich constant en doorlopend getoetst </a:t>
            </a:r>
          </a:p>
          <a:p>
            <a:pPr eaLnBrk="1" hangingPunct="1"/>
            <a:r>
              <a:rPr lang="nl-NL" sz="2400" dirty="0"/>
              <a:t>Doen veel </a:t>
            </a:r>
            <a:r>
              <a:rPr lang="nl-NL" sz="2400" i="1" dirty="0"/>
              <a:t>rara wat wil zij/hij weten</a:t>
            </a:r>
            <a:r>
              <a:rPr lang="nl-NL" sz="2400" dirty="0"/>
              <a:t> spelletjes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88CF3-F300-DA47-9498-A29C3FBE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 err="1"/>
              <a:t>Taalontwikkelend</a:t>
            </a:r>
            <a:r>
              <a:rPr lang="nl-NL" dirty="0"/>
              <a:t> lesgeven(</a:t>
            </a:r>
            <a:r>
              <a:rPr lang="nl-NL" sz="2400" dirty="0"/>
              <a:t>Chris van de Branden 2019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DB8CA1-DE75-284E-B0B5-EF4E33776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“Als taal de hele dag een rol speelt in de klas kunnen leerkrachten heel de dag bouwen aan de lees-, schrijf-luister en spreekvaardigheid van hun leerlingen in betekenisvolle, en authentieke leersituaties.”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6429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30265-1894-3C91-B6BB-E1527DCB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willen kinderen als ze naar school komen/op school zijn?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7D6AFE-D142-7158-6B6E-42089D0EC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Bedenk met je buurpersoon een aantal behoeftes van kinderen.</a:t>
            </a:r>
          </a:p>
        </p:txBody>
      </p:sp>
    </p:spTree>
    <p:extLst>
      <p:ext uri="{BB962C8B-B14F-4D97-AF65-F5344CB8AC3E}">
        <p14:creationId xmlns:p14="http://schemas.microsoft.com/office/powerpoint/2010/main" val="14892101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5001</TotalTime>
  <Words>1959</Words>
  <Application>Microsoft Macintosh PowerPoint</Application>
  <PresentationFormat>Diavoorstelling (4:3)</PresentationFormat>
  <Paragraphs>354</Paragraphs>
  <Slides>65</Slides>
  <Notes>0</Notes>
  <HiddenSlides>7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Wingdings</vt:lpstr>
      <vt:lpstr>Wingdings 3</vt:lpstr>
      <vt:lpstr>Kantoorthema</vt:lpstr>
      <vt:lpstr>Werkblad</vt:lpstr>
      <vt:lpstr>Taalontwikkelende interactie NT2</vt:lpstr>
      <vt:lpstr>Verwachtingen?</vt:lpstr>
      <vt:lpstr>       </vt:lpstr>
      <vt:lpstr>     Onder welke voorwaarden kan ik structureel en incidenteel aan de taalvaardigheid van mijn (NT2)leerlingen werken   </vt:lpstr>
      <vt:lpstr>Mondeling taalgebruik in de klas Chris van den Branden, 2018 </vt:lpstr>
      <vt:lpstr>Kenmerken van de interactie met NT2 leerlingen</vt:lpstr>
      <vt:lpstr>Wat zien we de kinderen(niet) doen?</vt:lpstr>
      <vt:lpstr>Taalontwikkelend lesgeven(Chris van de Branden 2019)</vt:lpstr>
      <vt:lpstr>Wat willen kinderen als ze naar school komen/op school zijn?</vt:lpstr>
      <vt:lpstr>Wat ieder kind wil is…..</vt:lpstr>
      <vt:lpstr>PowerPoint-presentatie</vt:lpstr>
      <vt:lpstr>PowerPoint-presentatie</vt:lpstr>
      <vt:lpstr>Goed gebruik van taal als middel en dus belangrijk, moet leiden tot:</vt:lpstr>
      <vt:lpstr>Orhan Agirdag: Onderwijs in een gekleurde samenleving</vt:lpstr>
      <vt:lpstr>3 Onderzochte vaak genoemde oorzaken van lage prestaties NT2 leerlingen</vt:lpstr>
      <vt:lpstr>Samenhang prestaties en sociaal economische status</vt:lpstr>
      <vt:lpstr>Segregatie</vt:lpstr>
      <vt:lpstr> Stereotypering (ruw categoriseren) en impliciete vooroordelen</vt:lpstr>
      <vt:lpstr>PowerPoint-presentatie</vt:lpstr>
      <vt:lpstr>Hoe is dat op de Violier?</vt:lpstr>
      <vt:lpstr> 3 Aspecten die wel het verschil kunnen  maken   </vt:lpstr>
      <vt:lpstr> Betekenis-onderhandeling  is de voorwaarde voor communicatie op school!       Chris van den Brande</vt:lpstr>
      <vt:lpstr>Een voorbeeldles Taaldenkgesprekken</vt:lpstr>
      <vt:lpstr>Wat valt je op?</vt:lpstr>
      <vt:lpstr>Houdings-kenmerken van taal-ontwikkelende interactie</vt:lpstr>
      <vt:lpstr>Handelings-kenmerken</vt:lpstr>
      <vt:lpstr>Ontvangstbevestiging</vt:lpstr>
      <vt:lpstr>De handelende mens; een mens doet altijd iets…</vt:lpstr>
      <vt:lpstr>Miscommunicatie</vt:lpstr>
      <vt:lpstr>Opdracht: Beschrijf zo veel mogelijk(100) taalhandelingen in tweetal of drietal.</vt:lpstr>
      <vt:lpstr>Taalhandelen</vt:lpstr>
      <vt:lpstr>Wees volgbaar, benoem je taalhandelingen!</vt:lpstr>
      <vt:lpstr>Geef feed back op vorm</vt:lpstr>
      <vt:lpstr>Geef feed back op betekenis</vt:lpstr>
      <vt:lpstr>Zet cognitieve processen in gang</vt:lpstr>
      <vt:lpstr>Rare vragen: houd rekening met de (taal)mogelijkheid van het kind</vt:lpstr>
      <vt:lpstr>Om taal te structureren en volgbaar te zijn:</vt:lpstr>
      <vt:lpstr>Een voorbeeldles Taaldenkgesprekken</vt:lpstr>
      <vt:lpstr>Opdracht om mee te nemen</vt:lpstr>
      <vt:lpstr>Taalontwikkelende interactie Deel II</vt:lpstr>
      <vt:lpstr>Mooie zinnen (goede grammaticale constructies) </vt:lpstr>
      <vt:lpstr>RIEDELEN</vt:lpstr>
      <vt:lpstr>PowerPoint-presentatie</vt:lpstr>
      <vt:lpstr>PowerPoint-presentatie</vt:lpstr>
      <vt:lpstr>Functies van de taal</vt:lpstr>
      <vt:lpstr>Elke uiting is een taalhandeling</vt:lpstr>
      <vt:lpstr>ELK MOMENT IS EEN TAALMOMENT</vt:lpstr>
      <vt:lpstr>Elke situatie is een taalgebruikssituatie</vt:lpstr>
      <vt:lpstr>Wees een OEN (open eerlijk en nieuwsgierig)</vt:lpstr>
      <vt:lpstr>Gebruik niet vaak NIVEA!</vt:lpstr>
      <vt:lpstr>Laat OMA thuis</vt:lpstr>
      <vt:lpstr>Gebruik LSD</vt:lpstr>
      <vt:lpstr> Middelen </vt:lpstr>
      <vt:lpstr>De draaischijf</vt:lpstr>
      <vt:lpstr>PowerPoint-presentatie</vt:lpstr>
      <vt:lpstr>Taal in de zaal</vt:lpstr>
      <vt:lpstr> </vt:lpstr>
      <vt:lpstr>PowerPoint-presentatie</vt:lpstr>
      <vt:lpstr>PowerPoint-presentatie</vt:lpstr>
      <vt:lpstr>PowerPoint-presentatie</vt:lpstr>
      <vt:lpstr>Posterproject</vt:lpstr>
      <vt:lpstr>PowerPoint-presentatie</vt:lpstr>
      <vt:lpstr>PowerPoint-presentatie</vt:lpstr>
      <vt:lpstr>PowerPoint-presentatie</vt:lpstr>
      <vt:lpstr>PowerPoint-presentatie</vt:lpstr>
    </vt:vector>
  </TitlesOfParts>
  <Company>Station to Station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Taalontwikkelende interactie</dc:title>
  <dc:creator>b.vandam</dc:creator>
  <cp:lastModifiedBy>Betty van Dam</cp:lastModifiedBy>
  <cp:revision>119</cp:revision>
  <cp:lastPrinted>2022-08-21T10:10:03Z</cp:lastPrinted>
  <dcterms:created xsi:type="dcterms:W3CDTF">2009-03-18T08:32:39Z</dcterms:created>
  <dcterms:modified xsi:type="dcterms:W3CDTF">2023-08-20T11:14:29Z</dcterms:modified>
</cp:coreProperties>
</file>